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9" r:id="rId1"/>
  </p:sldMasterIdLst>
  <p:notesMasterIdLst>
    <p:notesMasterId r:id="rId31"/>
  </p:notesMasterIdLst>
  <p:handoutMasterIdLst>
    <p:handoutMasterId r:id="rId32"/>
  </p:handoutMasterIdLst>
  <p:sldIdLst>
    <p:sldId id="260" r:id="rId2"/>
    <p:sldId id="287" r:id="rId3"/>
    <p:sldId id="266" r:id="rId4"/>
    <p:sldId id="320" r:id="rId5"/>
    <p:sldId id="329" r:id="rId6"/>
    <p:sldId id="330" r:id="rId7"/>
    <p:sldId id="331" r:id="rId8"/>
    <p:sldId id="284" r:id="rId9"/>
    <p:sldId id="257" r:id="rId10"/>
    <p:sldId id="279" r:id="rId11"/>
    <p:sldId id="309" r:id="rId12"/>
    <p:sldId id="310" r:id="rId13"/>
    <p:sldId id="307" r:id="rId14"/>
    <p:sldId id="308" r:id="rId15"/>
    <p:sldId id="315" r:id="rId16"/>
    <p:sldId id="323" r:id="rId17"/>
    <p:sldId id="314" r:id="rId18"/>
    <p:sldId id="273" r:id="rId19"/>
    <p:sldId id="316" r:id="rId20"/>
    <p:sldId id="297" r:id="rId21"/>
    <p:sldId id="317" r:id="rId22"/>
    <p:sldId id="324" r:id="rId23"/>
    <p:sldId id="333" r:id="rId24"/>
    <p:sldId id="332" r:id="rId25"/>
    <p:sldId id="327" r:id="rId26"/>
    <p:sldId id="334" r:id="rId27"/>
    <p:sldId id="335" r:id="rId28"/>
    <p:sldId id="267" r:id="rId29"/>
    <p:sldId id="25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7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5A"/>
    <a:srgbClr val="FFD243"/>
    <a:srgbClr val="FFE07D"/>
    <a:srgbClr val="FFC000"/>
    <a:srgbClr val="62B5E5"/>
    <a:srgbClr val="86BC25"/>
    <a:srgbClr val="2268BB"/>
    <a:srgbClr val="C3D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8" autoAdjust="0"/>
    <p:restoredTop sz="84350" autoAdjust="0"/>
  </p:normalViewPr>
  <p:slideViewPr>
    <p:cSldViewPr snapToGrid="0">
      <p:cViewPr>
        <p:scale>
          <a:sx n="66" d="100"/>
          <a:sy n="66" d="100"/>
        </p:scale>
        <p:origin x="404" y="-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46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C6867-9DB6-42CA-BBEC-8CD6697E82F2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290C0-4789-403E-94DB-FFA445301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289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6874A-EFD1-4355-8D0A-65F8AACD8884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55478-B682-4D80-9F4B-F2E50F93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093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821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1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57631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i="0" dirty="0"/>
          </a:p>
        </p:txBody>
      </p:sp>
    </p:spTree>
    <p:extLst>
      <p:ext uri="{BB962C8B-B14F-4D97-AF65-F5344CB8AC3E}">
        <p14:creationId xmlns:p14="http://schemas.microsoft.com/office/powerpoint/2010/main" val="1993880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976378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46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5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26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i="0" dirty="0"/>
          </a:p>
        </p:txBody>
      </p:sp>
    </p:spTree>
    <p:extLst>
      <p:ext uri="{BB962C8B-B14F-4D97-AF65-F5344CB8AC3E}">
        <p14:creationId xmlns:p14="http://schemas.microsoft.com/office/powerpoint/2010/main" val="4130021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942408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322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1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394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9068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803765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022087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449947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43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723548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72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2512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66192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1731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75200" y="5530390"/>
            <a:ext cx="5592012" cy="324000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18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2" y="5845180"/>
            <a:ext cx="5592011" cy="5056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9" indent="0" algn="ctr">
              <a:buNone/>
              <a:defRPr sz="2667"/>
            </a:lvl2pPr>
            <a:lvl3pPr marL="1219177" indent="0" algn="ctr">
              <a:buNone/>
              <a:defRPr sz="2400"/>
            </a:lvl3pPr>
            <a:lvl4pPr marL="1828766" indent="0" algn="ctr">
              <a:buNone/>
              <a:defRPr sz="2133"/>
            </a:lvl4pPr>
            <a:lvl5pPr marL="2438355" indent="0" algn="ctr">
              <a:buNone/>
              <a:defRPr sz="2133"/>
            </a:lvl5pPr>
            <a:lvl6pPr marL="3047943" indent="0" algn="ctr">
              <a:buNone/>
              <a:defRPr sz="2133"/>
            </a:lvl6pPr>
            <a:lvl7pPr marL="3657532" indent="0" algn="ctr">
              <a:buNone/>
              <a:defRPr sz="2133"/>
            </a:lvl7pPr>
            <a:lvl8pPr marL="4267121" indent="0" algn="ctr">
              <a:buNone/>
              <a:defRPr sz="2133"/>
            </a:lvl8pPr>
            <a:lvl9pPr marL="4876709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701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12636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75325" y="5530390"/>
            <a:ext cx="5594349" cy="324000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1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9" y="5845180"/>
            <a:ext cx="5594348" cy="5056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9" indent="0" algn="ctr">
              <a:buNone/>
              <a:defRPr sz="2667"/>
            </a:lvl2pPr>
            <a:lvl3pPr marL="1219177" indent="0" algn="ctr">
              <a:buNone/>
              <a:defRPr sz="2400"/>
            </a:lvl3pPr>
            <a:lvl4pPr marL="1828766" indent="0" algn="ctr">
              <a:buNone/>
              <a:defRPr sz="2133"/>
            </a:lvl4pPr>
            <a:lvl5pPr marL="2438355" indent="0" algn="ctr">
              <a:buNone/>
              <a:defRPr sz="2133"/>
            </a:lvl5pPr>
            <a:lvl6pPr marL="3047943" indent="0" algn="ctr">
              <a:buNone/>
              <a:defRPr sz="2133"/>
            </a:lvl6pPr>
            <a:lvl7pPr marL="3657532" indent="0" algn="ctr">
              <a:buNone/>
              <a:defRPr sz="2133"/>
            </a:lvl7pPr>
            <a:lvl8pPr marL="4267121" indent="0" algn="ctr">
              <a:buNone/>
              <a:defRPr sz="2133"/>
            </a:lvl8pPr>
            <a:lvl9pPr marL="4876709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701"/>
            <a:ext cx="5594349" cy="2984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A6029F-855E-46BE-888B-4AF25C95D7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252" y="87515"/>
            <a:ext cx="12801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680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Circl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2" y="5845180"/>
            <a:ext cx="5592011" cy="5056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9" indent="0" algn="ctr">
              <a:buNone/>
              <a:defRPr sz="2667"/>
            </a:lvl2pPr>
            <a:lvl3pPr marL="1219177" indent="0" algn="ctr">
              <a:buNone/>
              <a:defRPr sz="2400"/>
            </a:lvl3pPr>
            <a:lvl4pPr marL="1828766" indent="0" algn="ctr">
              <a:buNone/>
              <a:defRPr sz="2133"/>
            </a:lvl4pPr>
            <a:lvl5pPr marL="2438355" indent="0" algn="ctr">
              <a:buNone/>
              <a:defRPr sz="2133"/>
            </a:lvl5pPr>
            <a:lvl6pPr marL="3047943" indent="0" algn="ctr">
              <a:buNone/>
              <a:defRPr sz="2133"/>
            </a:lvl6pPr>
            <a:lvl7pPr marL="3657532" indent="0" algn="ctr">
              <a:buNone/>
              <a:defRPr sz="2133"/>
            </a:lvl7pPr>
            <a:lvl8pPr marL="4267121" indent="0" algn="ctr">
              <a:buNone/>
              <a:defRPr sz="2133"/>
            </a:lvl8pPr>
            <a:lvl9pPr marL="4876709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701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78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Circ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9" y="5845180"/>
            <a:ext cx="5594348" cy="5056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9" indent="0" algn="ctr">
              <a:buNone/>
              <a:defRPr sz="2667"/>
            </a:lvl2pPr>
            <a:lvl3pPr marL="1219177" indent="0" algn="ctr">
              <a:buNone/>
              <a:defRPr sz="2400"/>
            </a:lvl3pPr>
            <a:lvl4pPr marL="1828766" indent="0" algn="ctr">
              <a:buNone/>
              <a:defRPr sz="2133"/>
            </a:lvl4pPr>
            <a:lvl5pPr marL="2438355" indent="0" algn="ctr">
              <a:buNone/>
              <a:defRPr sz="2133"/>
            </a:lvl5pPr>
            <a:lvl6pPr marL="3047943" indent="0" algn="ctr">
              <a:buNone/>
              <a:defRPr sz="2133"/>
            </a:lvl6pPr>
            <a:lvl7pPr marL="3657532" indent="0" algn="ctr">
              <a:buNone/>
              <a:defRPr sz="2133"/>
            </a:lvl7pPr>
            <a:lvl8pPr marL="4267121" indent="0" algn="ctr">
              <a:buNone/>
              <a:defRPr sz="2133"/>
            </a:lvl8pPr>
            <a:lvl9pPr marL="4876709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701"/>
            <a:ext cx="5594349" cy="2984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2CC9ED2-F2CC-4B33-8723-CE6439BEAF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252" y="87515"/>
            <a:ext cx="12801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643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eloit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5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7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6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4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3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2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991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eloitte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70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6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4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3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2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268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eloi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70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6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4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3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2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794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eloitte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70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6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4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3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2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076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eloitt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70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6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4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3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2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310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eloit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3" y="1705670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1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9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6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5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4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3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2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90671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7"/>
            <a:ext cx="9029604" cy="47085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9" indent="-609589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8760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7"/>
            <a:ext cx="9029604" cy="47085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9" indent="-609589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87299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7"/>
            <a:ext cx="9029604" cy="47085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9" indent="-609589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6482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7"/>
            <a:ext cx="9029604" cy="47085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9" indent="-609589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25067" y="6477002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Presentation title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903" y="6477002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>
                <a:solidFill>
                  <a:schemeClr val="bg1"/>
                </a:solidFill>
              </a:rPr>
            </a:br>
            <a:r>
              <a:rPr lang="en-US" sz="650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14128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736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1" y="1590677"/>
            <a:ext cx="9029604" cy="47085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9" indent="-609589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907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2" y="1665293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84" algn="r"/>
              </a:tabLst>
              <a:defRPr/>
            </a:lvl1pPr>
            <a:lvl2pPr>
              <a:tabLst>
                <a:tab pos="8972384" algn="r"/>
              </a:tabLst>
              <a:defRPr/>
            </a:lvl2pPr>
            <a:lvl3pPr>
              <a:tabLst>
                <a:tab pos="8972384" algn="r"/>
              </a:tabLst>
              <a:defRPr/>
            </a:lvl3pPr>
            <a:lvl4pPr>
              <a:tabLst>
                <a:tab pos="897238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  <a:lvl6pPr>
              <a:tabLst>
                <a:tab pos="8972384" algn="r"/>
              </a:tabLst>
              <a:defRPr/>
            </a:lvl6pPr>
            <a:lvl7pPr>
              <a:tabLst>
                <a:tab pos="8972384" algn="r"/>
              </a:tabLst>
              <a:defRPr/>
            </a:lvl7pPr>
            <a:lvl8pPr>
              <a:tabLst>
                <a:tab pos="8972384" algn="r"/>
              </a:tabLst>
              <a:defRPr/>
            </a:lvl8pPr>
            <a:lvl9pPr>
              <a:tabLst>
                <a:tab pos="8972384" algn="r"/>
              </a:tabLst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B70216-F82C-4C82-AEC1-16EB45628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58561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70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2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551617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1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575760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1" y="1665820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34856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1" y="1676403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578781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2" y="2036656"/>
            <a:ext cx="11252200" cy="3946134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2" y="1684870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2"/>
            <a:ext cx="11252201" cy="316411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90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7037602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2001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2000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2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2001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2"/>
            <a:ext cx="11252201" cy="316411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90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781439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90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1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4972342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899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74" algn="r"/>
              </a:tabLst>
              <a:defRPr sz="1600"/>
            </a:lvl1pPr>
            <a:lvl2pPr>
              <a:tabLst>
                <a:tab pos="6705474" algn="r"/>
              </a:tabLst>
              <a:defRPr sz="1600"/>
            </a:lvl2pPr>
            <a:lvl3pPr>
              <a:tabLst>
                <a:tab pos="6705474" algn="r"/>
              </a:tabLst>
              <a:defRPr sz="1600"/>
            </a:lvl3pPr>
            <a:lvl4pPr>
              <a:tabLst>
                <a:tab pos="6705474" algn="r"/>
              </a:tabLst>
              <a:defRPr sz="1600"/>
            </a:lvl4pPr>
            <a:lvl5pPr>
              <a:tabLst>
                <a:tab pos="6705474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1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74" algn="r"/>
              </a:tabLst>
              <a:defRPr sz="1600"/>
            </a:lvl1pPr>
            <a:lvl2pPr>
              <a:tabLst>
                <a:tab pos="6705474" algn="r"/>
              </a:tabLst>
              <a:defRPr sz="1600"/>
            </a:lvl2pPr>
            <a:lvl3pPr>
              <a:tabLst>
                <a:tab pos="6705474" algn="r"/>
              </a:tabLst>
              <a:defRPr sz="1600"/>
            </a:lvl3pPr>
            <a:lvl4pPr>
              <a:tabLst>
                <a:tab pos="6705474" algn="r"/>
              </a:tabLst>
              <a:defRPr sz="1600"/>
            </a:lvl4pPr>
            <a:lvl5pPr>
              <a:tabLst>
                <a:tab pos="6705474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117744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1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5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5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2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103736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5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4030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2" y="2125015"/>
            <a:ext cx="5482518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900" y="1665290"/>
            <a:ext cx="5482518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2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6207406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2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1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918028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8" y="1626101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74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2" y="1665288"/>
            <a:ext cx="6660865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74" algn="r"/>
              </a:tabLst>
              <a:defRPr/>
            </a:lvl1pPr>
            <a:lvl2pPr>
              <a:tabLst>
                <a:tab pos="6705474" algn="r"/>
              </a:tabLst>
              <a:defRPr/>
            </a:lvl2pPr>
            <a:lvl3pPr>
              <a:tabLst>
                <a:tab pos="6705474" algn="r"/>
              </a:tabLst>
              <a:defRPr/>
            </a:lvl3pPr>
            <a:lvl4pPr>
              <a:tabLst>
                <a:tab pos="6705474" algn="r"/>
              </a:tabLst>
              <a:defRPr/>
            </a:lvl4pPr>
            <a:lvl5pPr>
              <a:tabLst>
                <a:tab pos="6705474" algn="r"/>
              </a:tabLst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4760705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2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6" indent="-235196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0"/>
              </a:spcAft>
              <a:defRPr baseline="0"/>
            </a:lvl5pPr>
            <a:lvl6pPr marL="475191" indent="-235196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0"/>
              </a:spcAft>
              <a:defRPr/>
            </a:lvl7pPr>
            <a:lvl8pPr marL="475191" indent="-235196">
              <a:spcAft>
                <a:spcPts val="0"/>
              </a:spcAft>
              <a:defRPr/>
            </a:lvl8pPr>
            <a:lvl9pPr marL="475191" indent="-235196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6" indent="-235196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0"/>
              </a:spcAft>
              <a:defRPr baseline="0"/>
            </a:lvl5pPr>
            <a:lvl6pPr marL="475191" indent="-235196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0"/>
              </a:spcAft>
              <a:defRPr/>
            </a:lvl7pPr>
            <a:lvl8pPr marL="475191" indent="-235196">
              <a:spcAft>
                <a:spcPts val="0"/>
              </a:spcAft>
              <a:defRPr/>
            </a:lvl8pPr>
            <a:lvl9pPr marL="475191" indent="-235196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6" indent="-235196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0"/>
              </a:spcAft>
              <a:defRPr baseline="0"/>
            </a:lvl5pPr>
            <a:lvl6pPr marL="475191" indent="-235196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0"/>
              </a:spcAft>
              <a:defRPr/>
            </a:lvl7pPr>
            <a:lvl8pPr marL="475191" indent="-235196">
              <a:spcAft>
                <a:spcPts val="0"/>
              </a:spcAft>
              <a:defRPr/>
            </a:lvl8pPr>
            <a:lvl9pPr marL="475191" indent="-235196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6" indent="-235196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0"/>
              </a:spcAft>
              <a:defRPr baseline="0"/>
            </a:lvl5pPr>
            <a:lvl6pPr marL="475191" indent="-235196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0"/>
              </a:spcAft>
              <a:defRPr/>
            </a:lvl7pPr>
            <a:lvl8pPr marL="475191" indent="-235196">
              <a:spcAft>
                <a:spcPts val="0"/>
              </a:spcAft>
              <a:defRPr/>
            </a:lvl8pPr>
            <a:lvl9pPr marL="475191" indent="-235196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907620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6781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84901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9901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4901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1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1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7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2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1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078278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4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6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43031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533056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4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4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/>
        </p:nvSpPr>
        <p:spPr>
          <a:xfrm>
            <a:off x="469899" y="1705381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67796" y="1705381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7" y="1857892"/>
            <a:ext cx="1244161" cy="549275"/>
          </a:xfrm>
        </p:spPr>
        <p:txBody>
          <a:bodyPr/>
          <a:lstStyle>
            <a:lvl1pPr marL="0" marR="0" indent="0" algn="l" defTabSz="1219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>
                <a:solidFill>
                  <a:schemeClr val="bg1"/>
                </a:solidFill>
              </a:rPr>
              <a:t>Co-brand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Logo</a:t>
            </a:r>
          </a:p>
          <a:p>
            <a:endParaRPr lang="en-US" noProof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7" y="1863919"/>
            <a:ext cx="1244905" cy="549275"/>
          </a:xfrm>
        </p:spPr>
        <p:txBody>
          <a:bodyPr/>
          <a:lstStyle>
            <a:lvl1pPr marL="0" marR="0" indent="0" algn="l" defTabSz="1219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>
                <a:solidFill>
                  <a:schemeClr val="bg1"/>
                </a:solidFill>
              </a:rPr>
              <a:t>Co-brand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Logo</a:t>
            </a:r>
          </a:p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76093162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4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4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469899" y="1705381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67796" y="1705381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7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>
                <a:solidFill>
                  <a:schemeClr val="bg1"/>
                </a:solidFill>
              </a:rPr>
              <a:t>Co-brand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Logo</a:t>
            </a:r>
          </a:p>
          <a:p>
            <a:endParaRPr lang="en-US" noProof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3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1" y="4249683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7" y="4249685"/>
            <a:ext cx="1274916" cy="549275"/>
          </a:xfrm>
        </p:spPr>
        <p:txBody>
          <a:bodyPr>
            <a:noAutofit/>
          </a:bodyPr>
          <a:lstStyle>
            <a:lvl1pPr marL="0" marR="0" indent="0" algn="l" defTabSz="1219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>
                <a:solidFill>
                  <a:schemeClr val="bg1"/>
                </a:solidFill>
              </a:rPr>
              <a:t>Co-brand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Logo</a:t>
            </a:r>
          </a:p>
          <a:p>
            <a:endParaRPr lang="en-US" noProof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>
                <a:solidFill>
                  <a:schemeClr val="bg1"/>
                </a:solidFill>
              </a:rPr>
              <a:t>Co-brand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Logo</a:t>
            </a:r>
          </a:p>
          <a:p>
            <a:endParaRPr lang="en-US" noProof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7" y="1863919"/>
            <a:ext cx="1244905" cy="549275"/>
          </a:xfrm>
        </p:spPr>
        <p:txBody>
          <a:bodyPr>
            <a:noAutofit/>
          </a:bodyPr>
          <a:lstStyle>
            <a:lvl1pPr marL="0" marR="0" indent="0" algn="l" defTabSz="1219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>
                <a:solidFill>
                  <a:schemeClr val="bg1"/>
                </a:solidFill>
              </a:rPr>
              <a:t>Co-brand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Logo</a:t>
            </a:r>
          </a:p>
          <a:p>
            <a:endParaRPr lang="en-US" noProof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4782415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278313" y="1851443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9900" y="1851443"/>
            <a:ext cx="3627438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093075" y="1851443"/>
            <a:ext cx="3629025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381236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1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1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91" indent="-235196">
              <a:spcAft>
                <a:spcPts val="1333"/>
              </a:spcAft>
              <a:defRPr baseline="0"/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91" indent="-235196">
              <a:spcAft>
                <a:spcPts val="1333"/>
              </a:spcAft>
              <a:defRPr/>
            </a:lvl7pPr>
            <a:lvl8pPr marL="475191" indent="-235196">
              <a:spcAft>
                <a:spcPts val="1333"/>
              </a:spcAft>
              <a:defRPr/>
            </a:lvl8pPr>
            <a:lvl9pPr marL="475191" indent="-235196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860241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 ic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91" indent="-235196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1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91" indent="-235196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91" indent="-235196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6" indent="-235196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91" indent="-235196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91" indent="-235196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91" indent="-235196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6335184" y="6477002"/>
            <a:ext cx="4896560" cy="2668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867" noProof="0">
                <a:solidFill>
                  <a:schemeClr val="bg1"/>
                </a:solidFill>
              </a:rPr>
              <a:t>Presentation title</a:t>
            </a:r>
            <a:br>
              <a:rPr lang="en-US" sz="867" noProof="0">
                <a:solidFill>
                  <a:schemeClr val="bg1"/>
                </a:solidFill>
              </a:rPr>
            </a:br>
            <a:r>
              <a:rPr lang="en-US" sz="867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655" y="6477001"/>
            <a:ext cx="5355167" cy="2668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867" noProof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867" noProof="0">
                <a:solidFill>
                  <a:schemeClr val="bg1"/>
                </a:solidFill>
              </a:rPr>
            </a:br>
            <a:r>
              <a:rPr lang="en-US" sz="867" noProof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2380" y="6477001"/>
            <a:ext cx="307975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867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867" noProof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6531536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9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1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23169320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1" y="402587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2359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17369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75326" y="4102100"/>
            <a:ext cx="8555263" cy="2197101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800"/>
              </a:spcAft>
              <a:defRPr sz="90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402599" y="4102100"/>
            <a:ext cx="2319503" cy="1725448"/>
          </a:xfrm>
        </p:spPr>
        <p:txBody>
          <a:bodyPr anchor="ctr" anchorCtr="0"/>
          <a:lstStyle>
            <a:lvl1pPr algn="ctr">
              <a:defRPr sz="1200"/>
            </a:lvl1pPr>
          </a:lstStyle>
          <a:p>
            <a:r>
              <a:rPr lang="en-US" sz="1200" noProof="0"/>
              <a:t>Insert sponsorship mark here</a:t>
            </a:r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9402600" y="5935481"/>
            <a:ext cx="2319501" cy="363723"/>
          </a:xfrm>
        </p:spPr>
        <p:txBody>
          <a:bodyPr anchor="b" anchorCtr="0"/>
          <a:lstStyle>
            <a:lvl1pPr>
              <a:lnSpc>
                <a:spcPct val="100000"/>
              </a:lnSpc>
              <a:defRPr sz="1267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93E239-4D20-41F9-AF46-0172CCF4D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252" y="87515"/>
            <a:ext cx="12801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6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47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5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Code"/>
          <p:cNvSpPr txBox="1"/>
          <p:nvPr userDrawn="1"/>
        </p:nvSpPr>
        <p:spPr>
          <a:xfrm>
            <a:off x="6336000" y="6476999"/>
            <a:ext cx="4896560" cy="1000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0" indent="0" algn="r" defTabSz="457203" rtl="0" eaLnBrk="1" latinLnBrk="0" hangingPunct="1">
              <a:spcBef>
                <a:spcPts val="600"/>
              </a:spcBef>
              <a:buSzPct val="100000"/>
              <a:buFontTx/>
              <a:buNone/>
            </a:pPr>
            <a:r>
              <a:rPr lang="en-US" sz="650" b="0" dirty="0">
                <a:solidFill>
                  <a:schemeClr val="tx1"/>
                </a:solidFill>
                <a:latin typeface="+mn-lt"/>
              </a:rPr>
              <a:t>Creating R Packages</a:t>
            </a: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4"/>
            </p:custDataLst>
            <p:extLst>
              <p:ext uri="{D42A27DB-BD31-4B8C-83A1-F6EECF244321}">
                <p14:modId xmlns:p14="http://schemas.microsoft.com/office/powerpoint/2010/main" val="2218507444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think-cell Slide" r:id="rId46" imgW="270" imgH="270" progId="TCLayout.ActiveDocument.1">
                  <p:embed/>
                </p:oleObj>
              </mc:Choice>
              <mc:Fallback>
                <p:oleObj name="think-cell Slide" r:id="rId4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1" y="402588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1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11410956" y="6477002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tx1"/>
              </a:solidFill>
            </a:endParaRPr>
          </a:p>
        </p:txBody>
      </p:sp>
      <p:sp>
        <p:nvSpPr>
          <p:cNvPr id="5" name="Copyright"/>
          <p:cNvSpPr txBox="1"/>
          <p:nvPr userDrawn="1"/>
        </p:nvSpPr>
        <p:spPr>
          <a:xfrm>
            <a:off x="469903" y="6477002"/>
            <a:ext cx="5355167" cy="1000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0" indent="0" algn="l" defTabSz="457203" rtl="0" eaLnBrk="1" latinLnBrk="0" hangingPunct="1">
              <a:spcBef>
                <a:spcPts val="600"/>
              </a:spcBef>
              <a:buSzPct val="100000"/>
              <a:buFont typeface="Arial"/>
              <a:buNone/>
            </a:pPr>
            <a:r>
              <a:rPr lang="en-US" sz="650" b="0" dirty="0">
                <a:solidFill>
                  <a:schemeClr val="tx1"/>
                </a:solidFill>
                <a:latin typeface="+mn-lt"/>
              </a:rPr>
              <a:t>Copyright © 2019 Jay </a:t>
            </a:r>
            <a:r>
              <a:rPr lang="en-US" sz="650" b="0" dirty="0" err="1">
                <a:solidFill>
                  <a:schemeClr val="tx1"/>
                </a:solidFill>
                <a:latin typeface="+mn-lt"/>
              </a:rPr>
              <a:t>Borthen</a:t>
            </a:r>
            <a:endParaRPr lang="en-US" sz="65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027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706" r:id="rId37"/>
    <p:sldLayoutId id="2147483707" r:id="rId38"/>
    <p:sldLayoutId id="2147483708" r:id="rId39"/>
    <p:sldLayoutId id="2147483709" r:id="rId40"/>
    <p:sldLayoutId id="2147483710" r:id="rId41"/>
  </p:sldLayoutIdLst>
  <p:transition>
    <p:fade/>
  </p:transition>
  <p:hf sldNum="0" hdr="0" ftr="0" dt="0"/>
  <p:txStyles>
    <p:titleStyle>
      <a:lvl1pPr algn="l" defTabSz="121917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7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6" indent="-235196" algn="l" defTabSz="121917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91" indent="-235196" algn="l" defTabSz="121917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6" indent="-235196" algn="l" defTabSz="1064663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6" indent="-235196" algn="l" defTabSz="1219177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6" indent="-235196" algn="l" defTabSz="1219177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6" indent="-235196" algn="l" defTabSz="1219177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6" indent="-235196" algn="l" defTabSz="1219177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9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7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66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55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43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32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121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709" algn="l" defTabSz="121917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9" pos="4985">
          <p15:clr>
            <a:srgbClr val="F26B43"/>
          </p15:clr>
        </p15:guide>
        <p15:guide id="10" pos="1382">
          <p15:clr>
            <a:srgbClr val="F26B43"/>
          </p15:clr>
        </p15:guide>
        <p15:guide id="11" pos="1496">
          <p15:clr>
            <a:srgbClr val="F26B43"/>
          </p15:clr>
        </p15:guide>
        <p15:guide id="12" pos="2581">
          <p15:clr>
            <a:srgbClr val="F26B43"/>
          </p15:clr>
        </p15:guide>
        <p15:guide id="13" pos="2695">
          <p15:clr>
            <a:srgbClr val="F26B43"/>
          </p15:clr>
        </p15:guide>
        <p15:guide id="14" pos="6185">
          <p15:clr>
            <a:srgbClr val="F26B43"/>
          </p15:clr>
        </p15:guide>
        <p15:guide id="15" pos="3783">
          <p15:clr>
            <a:srgbClr val="F26B43"/>
          </p15:clr>
        </p15:guide>
        <p15:guide id="16" pos="3896">
          <p15:clr>
            <a:srgbClr val="F26B43"/>
          </p15:clr>
        </p15:guide>
        <p15:guide id="17" pos="3840">
          <p15:clr>
            <a:srgbClr val="F26B43"/>
          </p15:clr>
        </p15:guide>
        <p15:guide id="18" pos="6299">
          <p15:clr>
            <a:srgbClr val="F26B43"/>
          </p15:clr>
        </p15:guide>
        <p15:guide id="19" orient="horz" pos="1049">
          <p15:clr>
            <a:srgbClr val="F26B43"/>
          </p15:clr>
        </p15:guide>
        <p15:guide id="20" orient="horz" pos="641">
          <p15:clr>
            <a:srgbClr val="F26B43"/>
          </p15:clr>
        </p15:guide>
        <p15:guide id="21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cran.r-project.org/bin/windows/Rtool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3.wdp"/><Relationship Id="rId11" Type="http://schemas.openxmlformats.org/officeDocument/2006/relationships/image" Target="../media/image13.sv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6.png"/><Relationship Id="rId18" Type="http://schemas.openxmlformats.org/officeDocument/2006/relationships/image" Target="../media/image31.svg"/><Relationship Id="rId3" Type="http://schemas.openxmlformats.org/officeDocument/2006/relationships/image" Target="../media/image5.png"/><Relationship Id="rId7" Type="http://schemas.openxmlformats.org/officeDocument/2006/relationships/image" Target="../media/image13.svg"/><Relationship Id="rId12" Type="http://schemas.openxmlformats.org/officeDocument/2006/relationships/image" Target="../media/image25.sv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9.svg"/><Relationship Id="rId20" Type="http://schemas.microsoft.com/office/2007/relationships/hdphoto" Target="../media/hdphoto3.wdp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11" Type="http://schemas.openxmlformats.org/officeDocument/2006/relationships/image" Target="../media/image24.png"/><Relationship Id="rId5" Type="http://schemas.openxmlformats.org/officeDocument/2006/relationships/image" Target="../media/image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11.svg"/><Relationship Id="rId1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6.wdp"/><Relationship Id="rId5" Type="http://schemas.openxmlformats.org/officeDocument/2006/relationships/image" Target="../media/image33.png"/><Relationship Id="rId4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www.coursera.org/learn/r-packages" TargetMode="External"/><Relationship Id="rId7" Type="http://schemas.openxmlformats.org/officeDocument/2006/relationships/hyperlink" Target="http://portal.stats.ox.ac.uk/userdata/ruth/APTS2012/Rcourse10.pdf" TargetMode="External"/><Relationship Id="rId2" Type="http://schemas.openxmlformats.org/officeDocument/2006/relationships/hyperlink" Target="https://cran.r-project.org/doc/manuals/r-release/R-exts.html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journal.r-project.org/archive/2011-1/RJournal_2011-1_Wickham.pdf" TargetMode="External"/><Relationship Id="rId5" Type="http://schemas.openxmlformats.org/officeDocument/2006/relationships/hyperlink" Target="http://r-pkgs.had.co.nz/" TargetMode="External"/><Relationship Id="rId4" Type="http://schemas.openxmlformats.org/officeDocument/2006/relationships/hyperlink" Target="https://github.com/rdpeng/daprocedures/blob/master/lists/Rpackage_preflight.md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75325" y="5724360"/>
            <a:ext cx="5594349" cy="324000"/>
          </a:xfrm>
        </p:spPr>
        <p:txBody>
          <a:bodyPr/>
          <a:lstStyle/>
          <a:p>
            <a:r>
              <a:rPr lang="en-US" sz="2000" dirty="0">
                <a:solidFill>
                  <a:schemeClr val="accent4"/>
                </a:solidFill>
                <a:latin typeface="Open Sans" panose="020B0606030504020204" pitchFamily="34" charset="0"/>
              </a:rPr>
              <a:t>Creating R Packages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503093-4265-40B7-83FC-B0BD30FEF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7265" y="5331276"/>
            <a:ext cx="1280160" cy="1280160"/>
          </a:xfrm>
          <a:prstGeom prst="rect">
            <a:avLst/>
          </a:prstGeom>
        </p:spPr>
      </p:pic>
      <p:sp>
        <p:nvSpPr>
          <p:cNvPr id="13" name="Title 7">
            <a:extLst>
              <a:ext uri="{FF2B5EF4-FFF2-40B4-BE49-F238E27FC236}">
                <a16:creationId xmlns:a16="http://schemas.microsoft.com/office/drawing/2014/main" id="{7590E238-58D0-4E60-A149-0246558E76DF}"/>
              </a:ext>
            </a:extLst>
          </p:cNvPr>
          <p:cNvSpPr txBox="1">
            <a:spLocks/>
          </p:cNvSpPr>
          <p:nvPr/>
        </p:nvSpPr>
        <p:spPr bwMode="gray">
          <a:xfrm>
            <a:off x="547229" y="6012253"/>
            <a:ext cx="5594349" cy="3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91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</a:rPr>
              <a:t>Jay </a:t>
            </a:r>
            <a:r>
              <a:rPr lang="en-US" sz="1600" b="0" dirty="0" err="1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</a:rPr>
              <a:t>Borthen</a:t>
            </a:r>
            <a:endParaRPr lang="en-US" sz="1600" b="0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4F05C9-5C7C-4E9C-B0A5-86DF05E41EB9}"/>
              </a:ext>
            </a:extLst>
          </p:cNvPr>
          <p:cNvGrpSpPr/>
          <p:nvPr/>
        </p:nvGrpSpPr>
        <p:grpSpPr>
          <a:xfrm>
            <a:off x="2570215" y="826497"/>
            <a:ext cx="6843086" cy="5183651"/>
            <a:chOff x="2647215" y="836122"/>
            <a:chExt cx="6843086" cy="518365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47215" y="836122"/>
              <a:ext cx="5964473" cy="4622007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C325AD8-2127-4EBC-8A71-360F8C40697C}"/>
                </a:ext>
              </a:extLst>
            </p:cNvPr>
            <p:cNvGrpSpPr/>
            <p:nvPr/>
          </p:nvGrpSpPr>
          <p:grpSpPr>
            <a:xfrm>
              <a:off x="6781447" y="4012995"/>
              <a:ext cx="2708854" cy="2006778"/>
              <a:chOff x="6781447" y="4012995"/>
              <a:chExt cx="2708854" cy="200677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7C1A280-8D26-468B-B375-366CAEE4A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1447" y="4012995"/>
                <a:ext cx="2708854" cy="2006778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EE4C8F8-5AE4-4E46-91CA-1B14A01599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grayscl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100000" l="0" r="100000"/>
                        </a14:imgEffect>
                        <a14:imgEffect>
                          <a14:sharpenSoften amount="-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051687">
                <a:off x="8086156" y="5514156"/>
                <a:ext cx="274320" cy="21257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9093003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4295" y="2779514"/>
            <a:ext cx="165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Setup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295" y="3396734"/>
            <a:ext cx="4783297" cy="2739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Software Requirements:</a:t>
            </a:r>
          </a:p>
          <a:p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en-US" sz="28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2800" i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28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Desktop</a:t>
            </a:r>
          </a:p>
          <a:p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en-US" sz="2800" i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Rtools</a:t>
            </a:r>
            <a:endParaRPr lang="en-US" sz="2800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en-US" sz="2800" i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</a:t>
            </a:r>
          </a:p>
          <a:p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en-US" sz="28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roxygen2</a:t>
            </a:r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</a:t>
            </a:r>
          </a:p>
          <a:p>
            <a:r>
              <a: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BDB1B6-6DDA-4F80-BD7C-E4ABE6BC6828}"/>
              </a:ext>
            </a:extLst>
          </p:cNvPr>
          <p:cNvGrpSpPr/>
          <p:nvPr/>
        </p:nvGrpSpPr>
        <p:grpSpPr>
          <a:xfrm>
            <a:off x="1303318" y="3934326"/>
            <a:ext cx="182880" cy="1634344"/>
            <a:chOff x="1333135" y="3924388"/>
            <a:chExt cx="197260" cy="1902943"/>
          </a:xfrm>
        </p:grpSpPr>
        <p:grpSp>
          <p:nvGrpSpPr>
            <p:cNvPr id="4" name="Group 3"/>
            <p:cNvGrpSpPr/>
            <p:nvPr/>
          </p:nvGrpSpPr>
          <p:grpSpPr>
            <a:xfrm>
              <a:off x="1333136" y="3924388"/>
              <a:ext cx="197259" cy="1402769"/>
              <a:chOff x="860696" y="3951886"/>
              <a:chExt cx="197259" cy="1402769"/>
            </a:xfrm>
          </p:grpSpPr>
          <p:sp>
            <p:nvSpPr>
              <p:cNvPr id="2" name="L-Shape 1"/>
              <p:cNvSpPr/>
              <p:nvPr/>
            </p:nvSpPr>
            <p:spPr bwMode="gray">
              <a:xfrm rot="18610472">
                <a:off x="760872" y="4051711"/>
                <a:ext cx="396907" cy="197258"/>
              </a:xfrm>
              <a:custGeom>
                <a:avLst/>
                <a:gdLst>
                  <a:gd name="connsiteX0" fmla="*/ 0 w 562131"/>
                  <a:gd name="connsiteY0" fmla="*/ 0 h 247337"/>
                  <a:gd name="connsiteX1" fmla="*/ 90308 w 562131"/>
                  <a:gd name="connsiteY1" fmla="*/ 0 h 247337"/>
                  <a:gd name="connsiteX2" fmla="*/ 90308 w 562131"/>
                  <a:gd name="connsiteY2" fmla="*/ 145043 h 247337"/>
                  <a:gd name="connsiteX3" fmla="*/ 562131 w 562131"/>
                  <a:gd name="connsiteY3" fmla="*/ 145043 h 247337"/>
                  <a:gd name="connsiteX4" fmla="*/ 562131 w 562131"/>
                  <a:gd name="connsiteY4" fmla="*/ 247337 h 247337"/>
                  <a:gd name="connsiteX5" fmla="*/ 0 w 562131"/>
                  <a:gd name="connsiteY5" fmla="*/ 247337 h 247337"/>
                  <a:gd name="connsiteX6" fmla="*/ 0 w 562131"/>
                  <a:gd name="connsiteY6" fmla="*/ 0 h 247337"/>
                  <a:gd name="connsiteX0" fmla="*/ 0 w 562131"/>
                  <a:gd name="connsiteY0" fmla="*/ 0 h 247337"/>
                  <a:gd name="connsiteX1" fmla="*/ 137561 w 562131"/>
                  <a:gd name="connsiteY1" fmla="*/ 623 h 247337"/>
                  <a:gd name="connsiteX2" fmla="*/ 90308 w 562131"/>
                  <a:gd name="connsiteY2" fmla="*/ 145043 h 247337"/>
                  <a:gd name="connsiteX3" fmla="*/ 562131 w 562131"/>
                  <a:gd name="connsiteY3" fmla="*/ 145043 h 247337"/>
                  <a:gd name="connsiteX4" fmla="*/ 562131 w 562131"/>
                  <a:gd name="connsiteY4" fmla="*/ 247337 h 247337"/>
                  <a:gd name="connsiteX5" fmla="*/ 0 w 562131"/>
                  <a:gd name="connsiteY5" fmla="*/ 247337 h 247337"/>
                  <a:gd name="connsiteX6" fmla="*/ 0 w 562131"/>
                  <a:gd name="connsiteY6" fmla="*/ 0 h 247337"/>
                  <a:gd name="connsiteX0" fmla="*/ 0 w 575536"/>
                  <a:gd name="connsiteY0" fmla="*/ 0 h 247337"/>
                  <a:gd name="connsiteX1" fmla="*/ 137561 w 575536"/>
                  <a:gd name="connsiteY1" fmla="*/ 623 h 247337"/>
                  <a:gd name="connsiteX2" fmla="*/ 90308 w 575536"/>
                  <a:gd name="connsiteY2" fmla="*/ 145043 h 247337"/>
                  <a:gd name="connsiteX3" fmla="*/ 575536 w 575536"/>
                  <a:gd name="connsiteY3" fmla="*/ 120861 h 247337"/>
                  <a:gd name="connsiteX4" fmla="*/ 562131 w 575536"/>
                  <a:gd name="connsiteY4" fmla="*/ 247337 h 247337"/>
                  <a:gd name="connsiteX5" fmla="*/ 0 w 575536"/>
                  <a:gd name="connsiteY5" fmla="*/ 247337 h 247337"/>
                  <a:gd name="connsiteX6" fmla="*/ 0 w 575536"/>
                  <a:gd name="connsiteY6" fmla="*/ 0 h 247337"/>
                  <a:gd name="connsiteX0" fmla="*/ 0 w 575536"/>
                  <a:gd name="connsiteY0" fmla="*/ 0 h 266980"/>
                  <a:gd name="connsiteX1" fmla="*/ 137561 w 575536"/>
                  <a:gd name="connsiteY1" fmla="*/ 623 h 266980"/>
                  <a:gd name="connsiteX2" fmla="*/ 90308 w 575536"/>
                  <a:gd name="connsiteY2" fmla="*/ 145043 h 266980"/>
                  <a:gd name="connsiteX3" fmla="*/ 575536 w 575536"/>
                  <a:gd name="connsiteY3" fmla="*/ 120861 h 266980"/>
                  <a:gd name="connsiteX4" fmla="*/ 562964 w 575536"/>
                  <a:gd name="connsiteY4" fmla="*/ 266980 h 266980"/>
                  <a:gd name="connsiteX5" fmla="*/ 0 w 575536"/>
                  <a:gd name="connsiteY5" fmla="*/ 247337 h 266980"/>
                  <a:gd name="connsiteX6" fmla="*/ 0 w 575536"/>
                  <a:gd name="connsiteY6" fmla="*/ 0 h 266980"/>
                  <a:gd name="connsiteX0" fmla="*/ 0 w 575536"/>
                  <a:gd name="connsiteY0" fmla="*/ 0 h 266980"/>
                  <a:gd name="connsiteX1" fmla="*/ 137561 w 575536"/>
                  <a:gd name="connsiteY1" fmla="*/ 623 h 266980"/>
                  <a:gd name="connsiteX2" fmla="*/ 66964 w 575536"/>
                  <a:gd name="connsiteY2" fmla="*/ 190513 h 266980"/>
                  <a:gd name="connsiteX3" fmla="*/ 575536 w 575536"/>
                  <a:gd name="connsiteY3" fmla="*/ 120861 h 266980"/>
                  <a:gd name="connsiteX4" fmla="*/ 562964 w 575536"/>
                  <a:gd name="connsiteY4" fmla="*/ 266980 h 266980"/>
                  <a:gd name="connsiteX5" fmla="*/ 0 w 575536"/>
                  <a:gd name="connsiteY5" fmla="*/ 247337 h 266980"/>
                  <a:gd name="connsiteX6" fmla="*/ 0 w 575536"/>
                  <a:gd name="connsiteY6" fmla="*/ 0 h 266980"/>
                  <a:gd name="connsiteX0" fmla="*/ 0 w 573037"/>
                  <a:gd name="connsiteY0" fmla="*/ 0 h 266980"/>
                  <a:gd name="connsiteX1" fmla="*/ 137561 w 573037"/>
                  <a:gd name="connsiteY1" fmla="*/ 623 h 266980"/>
                  <a:gd name="connsiteX2" fmla="*/ 66964 w 573037"/>
                  <a:gd name="connsiteY2" fmla="*/ 190513 h 266980"/>
                  <a:gd name="connsiteX3" fmla="*/ 573038 w 573037"/>
                  <a:gd name="connsiteY3" fmla="*/ 158957 h 266980"/>
                  <a:gd name="connsiteX4" fmla="*/ 562964 w 573037"/>
                  <a:gd name="connsiteY4" fmla="*/ 266980 h 266980"/>
                  <a:gd name="connsiteX5" fmla="*/ 0 w 573037"/>
                  <a:gd name="connsiteY5" fmla="*/ 247337 h 266980"/>
                  <a:gd name="connsiteX6" fmla="*/ 0 w 573037"/>
                  <a:gd name="connsiteY6" fmla="*/ 0 h 266980"/>
                  <a:gd name="connsiteX0" fmla="*/ 0 w 573039"/>
                  <a:gd name="connsiteY0" fmla="*/ 0 h 312726"/>
                  <a:gd name="connsiteX1" fmla="*/ 137561 w 573039"/>
                  <a:gd name="connsiteY1" fmla="*/ 623 h 312726"/>
                  <a:gd name="connsiteX2" fmla="*/ 66964 w 573039"/>
                  <a:gd name="connsiteY2" fmla="*/ 190513 h 312726"/>
                  <a:gd name="connsiteX3" fmla="*/ 573038 w 573039"/>
                  <a:gd name="connsiteY3" fmla="*/ 158957 h 312726"/>
                  <a:gd name="connsiteX4" fmla="*/ 532570 w 573039"/>
                  <a:gd name="connsiteY4" fmla="*/ 312727 h 312726"/>
                  <a:gd name="connsiteX5" fmla="*/ 0 w 573039"/>
                  <a:gd name="connsiteY5" fmla="*/ 247337 h 312726"/>
                  <a:gd name="connsiteX6" fmla="*/ 0 w 573039"/>
                  <a:gd name="connsiteY6" fmla="*/ 0 h 312726"/>
                  <a:gd name="connsiteX0" fmla="*/ 0 w 573037"/>
                  <a:gd name="connsiteY0" fmla="*/ 0 h 312727"/>
                  <a:gd name="connsiteX1" fmla="*/ 137561 w 573037"/>
                  <a:gd name="connsiteY1" fmla="*/ 623 h 312727"/>
                  <a:gd name="connsiteX2" fmla="*/ 66964 w 573037"/>
                  <a:gd name="connsiteY2" fmla="*/ 190513 h 312727"/>
                  <a:gd name="connsiteX3" fmla="*/ 573038 w 573037"/>
                  <a:gd name="connsiteY3" fmla="*/ 158957 h 312727"/>
                  <a:gd name="connsiteX4" fmla="*/ 532570 w 573037"/>
                  <a:gd name="connsiteY4" fmla="*/ 312727 h 312727"/>
                  <a:gd name="connsiteX5" fmla="*/ 19021 w 573037"/>
                  <a:gd name="connsiteY5" fmla="*/ 230864 h 312727"/>
                  <a:gd name="connsiteX6" fmla="*/ 0 w 573037"/>
                  <a:gd name="connsiteY6" fmla="*/ 0 h 312727"/>
                  <a:gd name="connsiteX0" fmla="*/ 0 w 573039"/>
                  <a:gd name="connsiteY0" fmla="*/ 51697 h 364424"/>
                  <a:gd name="connsiteX1" fmla="*/ 135172 w 573039"/>
                  <a:gd name="connsiteY1" fmla="*/ 1 h 364424"/>
                  <a:gd name="connsiteX2" fmla="*/ 66964 w 573039"/>
                  <a:gd name="connsiteY2" fmla="*/ 242210 h 364424"/>
                  <a:gd name="connsiteX3" fmla="*/ 573038 w 573039"/>
                  <a:gd name="connsiteY3" fmla="*/ 210654 h 364424"/>
                  <a:gd name="connsiteX4" fmla="*/ 532570 w 573039"/>
                  <a:gd name="connsiteY4" fmla="*/ 364424 h 364424"/>
                  <a:gd name="connsiteX5" fmla="*/ 19021 w 573039"/>
                  <a:gd name="connsiteY5" fmla="*/ 282561 h 364424"/>
                  <a:gd name="connsiteX6" fmla="*/ 0 w 573039"/>
                  <a:gd name="connsiteY6" fmla="*/ 51697 h 364424"/>
                  <a:gd name="connsiteX0" fmla="*/ 0 w 609477"/>
                  <a:gd name="connsiteY0" fmla="*/ 26923 h 364423"/>
                  <a:gd name="connsiteX1" fmla="*/ 171612 w 609477"/>
                  <a:gd name="connsiteY1" fmla="*/ 0 h 364423"/>
                  <a:gd name="connsiteX2" fmla="*/ 103404 w 609477"/>
                  <a:gd name="connsiteY2" fmla="*/ 242209 h 364423"/>
                  <a:gd name="connsiteX3" fmla="*/ 609478 w 609477"/>
                  <a:gd name="connsiteY3" fmla="*/ 210653 h 364423"/>
                  <a:gd name="connsiteX4" fmla="*/ 569010 w 609477"/>
                  <a:gd name="connsiteY4" fmla="*/ 364423 h 364423"/>
                  <a:gd name="connsiteX5" fmla="*/ 55461 w 609477"/>
                  <a:gd name="connsiteY5" fmla="*/ 282560 h 364423"/>
                  <a:gd name="connsiteX6" fmla="*/ 0 w 609477"/>
                  <a:gd name="connsiteY6" fmla="*/ 26923 h 364423"/>
                  <a:gd name="connsiteX0" fmla="*/ 0 w 609479"/>
                  <a:gd name="connsiteY0" fmla="*/ 26923 h 393074"/>
                  <a:gd name="connsiteX1" fmla="*/ 171612 w 609479"/>
                  <a:gd name="connsiteY1" fmla="*/ 0 h 393074"/>
                  <a:gd name="connsiteX2" fmla="*/ 103404 w 609479"/>
                  <a:gd name="connsiteY2" fmla="*/ 242209 h 393074"/>
                  <a:gd name="connsiteX3" fmla="*/ 609478 w 609479"/>
                  <a:gd name="connsiteY3" fmla="*/ 210653 h 393074"/>
                  <a:gd name="connsiteX4" fmla="*/ 590223 w 609479"/>
                  <a:gd name="connsiteY4" fmla="*/ 393074 h 393074"/>
                  <a:gd name="connsiteX5" fmla="*/ 55461 w 609479"/>
                  <a:gd name="connsiteY5" fmla="*/ 282560 h 393074"/>
                  <a:gd name="connsiteX6" fmla="*/ 0 w 609479"/>
                  <a:gd name="connsiteY6" fmla="*/ 26923 h 393074"/>
                  <a:gd name="connsiteX0" fmla="*/ 0 w 609477"/>
                  <a:gd name="connsiteY0" fmla="*/ 26923 h 393074"/>
                  <a:gd name="connsiteX1" fmla="*/ 171612 w 609477"/>
                  <a:gd name="connsiteY1" fmla="*/ 0 h 393074"/>
                  <a:gd name="connsiteX2" fmla="*/ 103404 w 609477"/>
                  <a:gd name="connsiteY2" fmla="*/ 242209 h 393074"/>
                  <a:gd name="connsiteX3" fmla="*/ 609478 w 609477"/>
                  <a:gd name="connsiteY3" fmla="*/ 210653 h 393074"/>
                  <a:gd name="connsiteX4" fmla="*/ 590223 w 609477"/>
                  <a:gd name="connsiteY4" fmla="*/ 393074 h 393074"/>
                  <a:gd name="connsiteX5" fmla="*/ 28798 w 609477"/>
                  <a:gd name="connsiteY5" fmla="*/ 319210 h 393074"/>
                  <a:gd name="connsiteX6" fmla="*/ 0 w 609477"/>
                  <a:gd name="connsiteY6" fmla="*/ 26923 h 393074"/>
                  <a:gd name="connsiteX0" fmla="*/ 0 w 661378"/>
                  <a:gd name="connsiteY0" fmla="*/ 26923 h 393074"/>
                  <a:gd name="connsiteX1" fmla="*/ 171612 w 661378"/>
                  <a:gd name="connsiteY1" fmla="*/ 0 h 393074"/>
                  <a:gd name="connsiteX2" fmla="*/ 103404 w 661378"/>
                  <a:gd name="connsiteY2" fmla="*/ 242209 h 393074"/>
                  <a:gd name="connsiteX3" fmla="*/ 661379 w 661378"/>
                  <a:gd name="connsiteY3" fmla="*/ 228459 h 393074"/>
                  <a:gd name="connsiteX4" fmla="*/ 590223 w 661378"/>
                  <a:gd name="connsiteY4" fmla="*/ 393074 h 393074"/>
                  <a:gd name="connsiteX5" fmla="*/ 28798 w 661378"/>
                  <a:gd name="connsiteY5" fmla="*/ 319210 h 393074"/>
                  <a:gd name="connsiteX6" fmla="*/ 0 w 661378"/>
                  <a:gd name="connsiteY6" fmla="*/ 26923 h 3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1378" h="393074">
                    <a:moveTo>
                      <a:pt x="0" y="26923"/>
                    </a:moveTo>
                    <a:lnTo>
                      <a:pt x="171612" y="0"/>
                    </a:lnTo>
                    <a:lnTo>
                      <a:pt x="103404" y="242209"/>
                    </a:lnTo>
                    <a:lnTo>
                      <a:pt x="661379" y="228459"/>
                    </a:lnTo>
                    <a:lnTo>
                      <a:pt x="590223" y="393074"/>
                    </a:lnTo>
                    <a:lnTo>
                      <a:pt x="28798" y="319210"/>
                    </a:lnTo>
                    <a:lnTo>
                      <a:pt x="0" y="26923"/>
                    </a:lnTo>
                    <a:close/>
                  </a:path>
                </a:pathLst>
              </a:custGeom>
              <a:solidFill>
                <a:schemeClr val="bg1"/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wrap="square" lIns="88900" tIns="88900" rIns="88900" bIns="88900" rtlCol="0" anchor="ctr"/>
              <a:lstStyle/>
              <a:p>
                <a:pPr algn="ctr">
                  <a:lnSpc>
                    <a:spcPct val="106000"/>
                  </a:lnSpc>
                  <a:buFont typeface="Wingdings 2" pitchFamily="18" charset="2"/>
                  <a:buNone/>
                </a:pPr>
                <a:endParaRPr lang="en-US" sz="16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" name="L-Shape 1"/>
              <p:cNvSpPr/>
              <p:nvPr/>
            </p:nvSpPr>
            <p:spPr bwMode="gray">
              <a:xfrm rot="18610472">
                <a:off x="760872" y="4563610"/>
                <a:ext cx="396907" cy="197258"/>
              </a:xfrm>
              <a:custGeom>
                <a:avLst/>
                <a:gdLst>
                  <a:gd name="connsiteX0" fmla="*/ 0 w 562131"/>
                  <a:gd name="connsiteY0" fmla="*/ 0 h 247337"/>
                  <a:gd name="connsiteX1" fmla="*/ 90308 w 562131"/>
                  <a:gd name="connsiteY1" fmla="*/ 0 h 247337"/>
                  <a:gd name="connsiteX2" fmla="*/ 90308 w 562131"/>
                  <a:gd name="connsiteY2" fmla="*/ 145043 h 247337"/>
                  <a:gd name="connsiteX3" fmla="*/ 562131 w 562131"/>
                  <a:gd name="connsiteY3" fmla="*/ 145043 h 247337"/>
                  <a:gd name="connsiteX4" fmla="*/ 562131 w 562131"/>
                  <a:gd name="connsiteY4" fmla="*/ 247337 h 247337"/>
                  <a:gd name="connsiteX5" fmla="*/ 0 w 562131"/>
                  <a:gd name="connsiteY5" fmla="*/ 247337 h 247337"/>
                  <a:gd name="connsiteX6" fmla="*/ 0 w 562131"/>
                  <a:gd name="connsiteY6" fmla="*/ 0 h 247337"/>
                  <a:gd name="connsiteX0" fmla="*/ 0 w 562131"/>
                  <a:gd name="connsiteY0" fmla="*/ 0 h 247337"/>
                  <a:gd name="connsiteX1" fmla="*/ 137561 w 562131"/>
                  <a:gd name="connsiteY1" fmla="*/ 623 h 247337"/>
                  <a:gd name="connsiteX2" fmla="*/ 90308 w 562131"/>
                  <a:gd name="connsiteY2" fmla="*/ 145043 h 247337"/>
                  <a:gd name="connsiteX3" fmla="*/ 562131 w 562131"/>
                  <a:gd name="connsiteY3" fmla="*/ 145043 h 247337"/>
                  <a:gd name="connsiteX4" fmla="*/ 562131 w 562131"/>
                  <a:gd name="connsiteY4" fmla="*/ 247337 h 247337"/>
                  <a:gd name="connsiteX5" fmla="*/ 0 w 562131"/>
                  <a:gd name="connsiteY5" fmla="*/ 247337 h 247337"/>
                  <a:gd name="connsiteX6" fmla="*/ 0 w 562131"/>
                  <a:gd name="connsiteY6" fmla="*/ 0 h 247337"/>
                  <a:gd name="connsiteX0" fmla="*/ 0 w 575536"/>
                  <a:gd name="connsiteY0" fmla="*/ 0 h 247337"/>
                  <a:gd name="connsiteX1" fmla="*/ 137561 w 575536"/>
                  <a:gd name="connsiteY1" fmla="*/ 623 h 247337"/>
                  <a:gd name="connsiteX2" fmla="*/ 90308 w 575536"/>
                  <a:gd name="connsiteY2" fmla="*/ 145043 h 247337"/>
                  <a:gd name="connsiteX3" fmla="*/ 575536 w 575536"/>
                  <a:gd name="connsiteY3" fmla="*/ 120861 h 247337"/>
                  <a:gd name="connsiteX4" fmla="*/ 562131 w 575536"/>
                  <a:gd name="connsiteY4" fmla="*/ 247337 h 247337"/>
                  <a:gd name="connsiteX5" fmla="*/ 0 w 575536"/>
                  <a:gd name="connsiteY5" fmla="*/ 247337 h 247337"/>
                  <a:gd name="connsiteX6" fmla="*/ 0 w 575536"/>
                  <a:gd name="connsiteY6" fmla="*/ 0 h 247337"/>
                  <a:gd name="connsiteX0" fmla="*/ 0 w 575536"/>
                  <a:gd name="connsiteY0" fmla="*/ 0 h 266980"/>
                  <a:gd name="connsiteX1" fmla="*/ 137561 w 575536"/>
                  <a:gd name="connsiteY1" fmla="*/ 623 h 266980"/>
                  <a:gd name="connsiteX2" fmla="*/ 90308 w 575536"/>
                  <a:gd name="connsiteY2" fmla="*/ 145043 h 266980"/>
                  <a:gd name="connsiteX3" fmla="*/ 575536 w 575536"/>
                  <a:gd name="connsiteY3" fmla="*/ 120861 h 266980"/>
                  <a:gd name="connsiteX4" fmla="*/ 562964 w 575536"/>
                  <a:gd name="connsiteY4" fmla="*/ 266980 h 266980"/>
                  <a:gd name="connsiteX5" fmla="*/ 0 w 575536"/>
                  <a:gd name="connsiteY5" fmla="*/ 247337 h 266980"/>
                  <a:gd name="connsiteX6" fmla="*/ 0 w 575536"/>
                  <a:gd name="connsiteY6" fmla="*/ 0 h 266980"/>
                  <a:gd name="connsiteX0" fmla="*/ 0 w 575536"/>
                  <a:gd name="connsiteY0" fmla="*/ 0 h 266980"/>
                  <a:gd name="connsiteX1" fmla="*/ 137561 w 575536"/>
                  <a:gd name="connsiteY1" fmla="*/ 623 h 266980"/>
                  <a:gd name="connsiteX2" fmla="*/ 66964 w 575536"/>
                  <a:gd name="connsiteY2" fmla="*/ 190513 h 266980"/>
                  <a:gd name="connsiteX3" fmla="*/ 575536 w 575536"/>
                  <a:gd name="connsiteY3" fmla="*/ 120861 h 266980"/>
                  <a:gd name="connsiteX4" fmla="*/ 562964 w 575536"/>
                  <a:gd name="connsiteY4" fmla="*/ 266980 h 266980"/>
                  <a:gd name="connsiteX5" fmla="*/ 0 w 575536"/>
                  <a:gd name="connsiteY5" fmla="*/ 247337 h 266980"/>
                  <a:gd name="connsiteX6" fmla="*/ 0 w 575536"/>
                  <a:gd name="connsiteY6" fmla="*/ 0 h 266980"/>
                  <a:gd name="connsiteX0" fmla="*/ 0 w 573037"/>
                  <a:gd name="connsiteY0" fmla="*/ 0 h 266980"/>
                  <a:gd name="connsiteX1" fmla="*/ 137561 w 573037"/>
                  <a:gd name="connsiteY1" fmla="*/ 623 h 266980"/>
                  <a:gd name="connsiteX2" fmla="*/ 66964 w 573037"/>
                  <a:gd name="connsiteY2" fmla="*/ 190513 h 266980"/>
                  <a:gd name="connsiteX3" fmla="*/ 573038 w 573037"/>
                  <a:gd name="connsiteY3" fmla="*/ 158957 h 266980"/>
                  <a:gd name="connsiteX4" fmla="*/ 562964 w 573037"/>
                  <a:gd name="connsiteY4" fmla="*/ 266980 h 266980"/>
                  <a:gd name="connsiteX5" fmla="*/ 0 w 573037"/>
                  <a:gd name="connsiteY5" fmla="*/ 247337 h 266980"/>
                  <a:gd name="connsiteX6" fmla="*/ 0 w 573037"/>
                  <a:gd name="connsiteY6" fmla="*/ 0 h 266980"/>
                  <a:gd name="connsiteX0" fmla="*/ 0 w 573039"/>
                  <a:gd name="connsiteY0" fmla="*/ 0 h 312726"/>
                  <a:gd name="connsiteX1" fmla="*/ 137561 w 573039"/>
                  <a:gd name="connsiteY1" fmla="*/ 623 h 312726"/>
                  <a:gd name="connsiteX2" fmla="*/ 66964 w 573039"/>
                  <a:gd name="connsiteY2" fmla="*/ 190513 h 312726"/>
                  <a:gd name="connsiteX3" fmla="*/ 573038 w 573039"/>
                  <a:gd name="connsiteY3" fmla="*/ 158957 h 312726"/>
                  <a:gd name="connsiteX4" fmla="*/ 532570 w 573039"/>
                  <a:gd name="connsiteY4" fmla="*/ 312727 h 312726"/>
                  <a:gd name="connsiteX5" fmla="*/ 0 w 573039"/>
                  <a:gd name="connsiteY5" fmla="*/ 247337 h 312726"/>
                  <a:gd name="connsiteX6" fmla="*/ 0 w 573039"/>
                  <a:gd name="connsiteY6" fmla="*/ 0 h 312726"/>
                  <a:gd name="connsiteX0" fmla="*/ 0 w 573037"/>
                  <a:gd name="connsiteY0" fmla="*/ 0 h 312727"/>
                  <a:gd name="connsiteX1" fmla="*/ 137561 w 573037"/>
                  <a:gd name="connsiteY1" fmla="*/ 623 h 312727"/>
                  <a:gd name="connsiteX2" fmla="*/ 66964 w 573037"/>
                  <a:gd name="connsiteY2" fmla="*/ 190513 h 312727"/>
                  <a:gd name="connsiteX3" fmla="*/ 573038 w 573037"/>
                  <a:gd name="connsiteY3" fmla="*/ 158957 h 312727"/>
                  <a:gd name="connsiteX4" fmla="*/ 532570 w 573037"/>
                  <a:gd name="connsiteY4" fmla="*/ 312727 h 312727"/>
                  <a:gd name="connsiteX5" fmla="*/ 19021 w 573037"/>
                  <a:gd name="connsiteY5" fmla="*/ 230864 h 312727"/>
                  <a:gd name="connsiteX6" fmla="*/ 0 w 573037"/>
                  <a:gd name="connsiteY6" fmla="*/ 0 h 312727"/>
                  <a:gd name="connsiteX0" fmla="*/ 0 w 573039"/>
                  <a:gd name="connsiteY0" fmla="*/ 51697 h 364424"/>
                  <a:gd name="connsiteX1" fmla="*/ 135172 w 573039"/>
                  <a:gd name="connsiteY1" fmla="*/ 1 h 364424"/>
                  <a:gd name="connsiteX2" fmla="*/ 66964 w 573039"/>
                  <a:gd name="connsiteY2" fmla="*/ 242210 h 364424"/>
                  <a:gd name="connsiteX3" fmla="*/ 573038 w 573039"/>
                  <a:gd name="connsiteY3" fmla="*/ 210654 h 364424"/>
                  <a:gd name="connsiteX4" fmla="*/ 532570 w 573039"/>
                  <a:gd name="connsiteY4" fmla="*/ 364424 h 364424"/>
                  <a:gd name="connsiteX5" fmla="*/ 19021 w 573039"/>
                  <a:gd name="connsiteY5" fmla="*/ 282561 h 364424"/>
                  <a:gd name="connsiteX6" fmla="*/ 0 w 573039"/>
                  <a:gd name="connsiteY6" fmla="*/ 51697 h 364424"/>
                  <a:gd name="connsiteX0" fmla="*/ 0 w 609477"/>
                  <a:gd name="connsiteY0" fmla="*/ 26923 h 364423"/>
                  <a:gd name="connsiteX1" fmla="*/ 171612 w 609477"/>
                  <a:gd name="connsiteY1" fmla="*/ 0 h 364423"/>
                  <a:gd name="connsiteX2" fmla="*/ 103404 w 609477"/>
                  <a:gd name="connsiteY2" fmla="*/ 242209 h 364423"/>
                  <a:gd name="connsiteX3" fmla="*/ 609478 w 609477"/>
                  <a:gd name="connsiteY3" fmla="*/ 210653 h 364423"/>
                  <a:gd name="connsiteX4" fmla="*/ 569010 w 609477"/>
                  <a:gd name="connsiteY4" fmla="*/ 364423 h 364423"/>
                  <a:gd name="connsiteX5" fmla="*/ 55461 w 609477"/>
                  <a:gd name="connsiteY5" fmla="*/ 282560 h 364423"/>
                  <a:gd name="connsiteX6" fmla="*/ 0 w 609477"/>
                  <a:gd name="connsiteY6" fmla="*/ 26923 h 364423"/>
                  <a:gd name="connsiteX0" fmla="*/ 0 w 609479"/>
                  <a:gd name="connsiteY0" fmla="*/ 26923 h 393074"/>
                  <a:gd name="connsiteX1" fmla="*/ 171612 w 609479"/>
                  <a:gd name="connsiteY1" fmla="*/ 0 h 393074"/>
                  <a:gd name="connsiteX2" fmla="*/ 103404 w 609479"/>
                  <a:gd name="connsiteY2" fmla="*/ 242209 h 393074"/>
                  <a:gd name="connsiteX3" fmla="*/ 609478 w 609479"/>
                  <a:gd name="connsiteY3" fmla="*/ 210653 h 393074"/>
                  <a:gd name="connsiteX4" fmla="*/ 590223 w 609479"/>
                  <a:gd name="connsiteY4" fmla="*/ 393074 h 393074"/>
                  <a:gd name="connsiteX5" fmla="*/ 55461 w 609479"/>
                  <a:gd name="connsiteY5" fmla="*/ 282560 h 393074"/>
                  <a:gd name="connsiteX6" fmla="*/ 0 w 609479"/>
                  <a:gd name="connsiteY6" fmla="*/ 26923 h 393074"/>
                  <a:gd name="connsiteX0" fmla="*/ 0 w 609477"/>
                  <a:gd name="connsiteY0" fmla="*/ 26923 h 393074"/>
                  <a:gd name="connsiteX1" fmla="*/ 171612 w 609477"/>
                  <a:gd name="connsiteY1" fmla="*/ 0 h 393074"/>
                  <a:gd name="connsiteX2" fmla="*/ 103404 w 609477"/>
                  <a:gd name="connsiteY2" fmla="*/ 242209 h 393074"/>
                  <a:gd name="connsiteX3" fmla="*/ 609478 w 609477"/>
                  <a:gd name="connsiteY3" fmla="*/ 210653 h 393074"/>
                  <a:gd name="connsiteX4" fmla="*/ 590223 w 609477"/>
                  <a:gd name="connsiteY4" fmla="*/ 393074 h 393074"/>
                  <a:gd name="connsiteX5" fmla="*/ 28798 w 609477"/>
                  <a:gd name="connsiteY5" fmla="*/ 319210 h 393074"/>
                  <a:gd name="connsiteX6" fmla="*/ 0 w 609477"/>
                  <a:gd name="connsiteY6" fmla="*/ 26923 h 393074"/>
                  <a:gd name="connsiteX0" fmla="*/ 0 w 661378"/>
                  <a:gd name="connsiteY0" fmla="*/ 26923 h 393074"/>
                  <a:gd name="connsiteX1" fmla="*/ 171612 w 661378"/>
                  <a:gd name="connsiteY1" fmla="*/ 0 h 393074"/>
                  <a:gd name="connsiteX2" fmla="*/ 103404 w 661378"/>
                  <a:gd name="connsiteY2" fmla="*/ 242209 h 393074"/>
                  <a:gd name="connsiteX3" fmla="*/ 661379 w 661378"/>
                  <a:gd name="connsiteY3" fmla="*/ 228459 h 393074"/>
                  <a:gd name="connsiteX4" fmla="*/ 590223 w 661378"/>
                  <a:gd name="connsiteY4" fmla="*/ 393074 h 393074"/>
                  <a:gd name="connsiteX5" fmla="*/ 28798 w 661378"/>
                  <a:gd name="connsiteY5" fmla="*/ 319210 h 393074"/>
                  <a:gd name="connsiteX6" fmla="*/ 0 w 661378"/>
                  <a:gd name="connsiteY6" fmla="*/ 26923 h 3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1378" h="393074">
                    <a:moveTo>
                      <a:pt x="0" y="26923"/>
                    </a:moveTo>
                    <a:lnTo>
                      <a:pt x="171612" y="0"/>
                    </a:lnTo>
                    <a:lnTo>
                      <a:pt x="103404" y="242209"/>
                    </a:lnTo>
                    <a:lnTo>
                      <a:pt x="661379" y="228459"/>
                    </a:lnTo>
                    <a:lnTo>
                      <a:pt x="590223" y="393074"/>
                    </a:lnTo>
                    <a:lnTo>
                      <a:pt x="28798" y="319210"/>
                    </a:lnTo>
                    <a:lnTo>
                      <a:pt x="0" y="26923"/>
                    </a:lnTo>
                    <a:close/>
                  </a:path>
                </a:pathLst>
              </a:custGeom>
              <a:solidFill>
                <a:schemeClr val="bg1"/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wrap="square" lIns="88900" tIns="88900" rIns="88900" bIns="88900" rtlCol="0" anchor="ctr"/>
              <a:lstStyle/>
              <a:p>
                <a:pPr algn="ctr">
                  <a:lnSpc>
                    <a:spcPct val="106000"/>
                  </a:lnSpc>
                  <a:buFont typeface="Wingdings 2" pitchFamily="18" charset="2"/>
                  <a:buNone/>
                </a:pPr>
                <a:endParaRPr lang="en-US" sz="16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" name="L-Shape 1"/>
              <p:cNvSpPr/>
              <p:nvPr/>
            </p:nvSpPr>
            <p:spPr bwMode="gray">
              <a:xfrm rot="18610472">
                <a:off x="760871" y="5057573"/>
                <a:ext cx="396907" cy="197258"/>
              </a:xfrm>
              <a:custGeom>
                <a:avLst/>
                <a:gdLst>
                  <a:gd name="connsiteX0" fmla="*/ 0 w 562131"/>
                  <a:gd name="connsiteY0" fmla="*/ 0 h 247337"/>
                  <a:gd name="connsiteX1" fmla="*/ 90308 w 562131"/>
                  <a:gd name="connsiteY1" fmla="*/ 0 h 247337"/>
                  <a:gd name="connsiteX2" fmla="*/ 90308 w 562131"/>
                  <a:gd name="connsiteY2" fmla="*/ 145043 h 247337"/>
                  <a:gd name="connsiteX3" fmla="*/ 562131 w 562131"/>
                  <a:gd name="connsiteY3" fmla="*/ 145043 h 247337"/>
                  <a:gd name="connsiteX4" fmla="*/ 562131 w 562131"/>
                  <a:gd name="connsiteY4" fmla="*/ 247337 h 247337"/>
                  <a:gd name="connsiteX5" fmla="*/ 0 w 562131"/>
                  <a:gd name="connsiteY5" fmla="*/ 247337 h 247337"/>
                  <a:gd name="connsiteX6" fmla="*/ 0 w 562131"/>
                  <a:gd name="connsiteY6" fmla="*/ 0 h 247337"/>
                  <a:gd name="connsiteX0" fmla="*/ 0 w 562131"/>
                  <a:gd name="connsiteY0" fmla="*/ 0 h 247337"/>
                  <a:gd name="connsiteX1" fmla="*/ 137561 w 562131"/>
                  <a:gd name="connsiteY1" fmla="*/ 623 h 247337"/>
                  <a:gd name="connsiteX2" fmla="*/ 90308 w 562131"/>
                  <a:gd name="connsiteY2" fmla="*/ 145043 h 247337"/>
                  <a:gd name="connsiteX3" fmla="*/ 562131 w 562131"/>
                  <a:gd name="connsiteY3" fmla="*/ 145043 h 247337"/>
                  <a:gd name="connsiteX4" fmla="*/ 562131 w 562131"/>
                  <a:gd name="connsiteY4" fmla="*/ 247337 h 247337"/>
                  <a:gd name="connsiteX5" fmla="*/ 0 w 562131"/>
                  <a:gd name="connsiteY5" fmla="*/ 247337 h 247337"/>
                  <a:gd name="connsiteX6" fmla="*/ 0 w 562131"/>
                  <a:gd name="connsiteY6" fmla="*/ 0 h 247337"/>
                  <a:gd name="connsiteX0" fmla="*/ 0 w 575536"/>
                  <a:gd name="connsiteY0" fmla="*/ 0 h 247337"/>
                  <a:gd name="connsiteX1" fmla="*/ 137561 w 575536"/>
                  <a:gd name="connsiteY1" fmla="*/ 623 h 247337"/>
                  <a:gd name="connsiteX2" fmla="*/ 90308 w 575536"/>
                  <a:gd name="connsiteY2" fmla="*/ 145043 h 247337"/>
                  <a:gd name="connsiteX3" fmla="*/ 575536 w 575536"/>
                  <a:gd name="connsiteY3" fmla="*/ 120861 h 247337"/>
                  <a:gd name="connsiteX4" fmla="*/ 562131 w 575536"/>
                  <a:gd name="connsiteY4" fmla="*/ 247337 h 247337"/>
                  <a:gd name="connsiteX5" fmla="*/ 0 w 575536"/>
                  <a:gd name="connsiteY5" fmla="*/ 247337 h 247337"/>
                  <a:gd name="connsiteX6" fmla="*/ 0 w 575536"/>
                  <a:gd name="connsiteY6" fmla="*/ 0 h 247337"/>
                  <a:gd name="connsiteX0" fmla="*/ 0 w 575536"/>
                  <a:gd name="connsiteY0" fmla="*/ 0 h 266980"/>
                  <a:gd name="connsiteX1" fmla="*/ 137561 w 575536"/>
                  <a:gd name="connsiteY1" fmla="*/ 623 h 266980"/>
                  <a:gd name="connsiteX2" fmla="*/ 90308 w 575536"/>
                  <a:gd name="connsiteY2" fmla="*/ 145043 h 266980"/>
                  <a:gd name="connsiteX3" fmla="*/ 575536 w 575536"/>
                  <a:gd name="connsiteY3" fmla="*/ 120861 h 266980"/>
                  <a:gd name="connsiteX4" fmla="*/ 562964 w 575536"/>
                  <a:gd name="connsiteY4" fmla="*/ 266980 h 266980"/>
                  <a:gd name="connsiteX5" fmla="*/ 0 w 575536"/>
                  <a:gd name="connsiteY5" fmla="*/ 247337 h 266980"/>
                  <a:gd name="connsiteX6" fmla="*/ 0 w 575536"/>
                  <a:gd name="connsiteY6" fmla="*/ 0 h 266980"/>
                  <a:gd name="connsiteX0" fmla="*/ 0 w 575536"/>
                  <a:gd name="connsiteY0" fmla="*/ 0 h 266980"/>
                  <a:gd name="connsiteX1" fmla="*/ 137561 w 575536"/>
                  <a:gd name="connsiteY1" fmla="*/ 623 h 266980"/>
                  <a:gd name="connsiteX2" fmla="*/ 66964 w 575536"/>
                  <a:gd name="connsiteY2" fmla="*/ 190513 h 266980"/>
                  <a:gd name="connsiteX3" fmla="*/ 575536 w 575536"/>
                  <a:gd name="connsiteY3" fmla="*/ 120861 h 266980"/>
                  <a:gd name="connsiteX4" fmla="*/ 562964 w 575536"/>
                  <a:gd name="connsiteY4" fmla="*/ 266980 h 266980"/>
                  <a:gd name="connsiteX5" fmla="*/ 0 w 575536"/>
                  <a:gd name="connsiteY5" fmla="*/ 247337 h 266980"/>
                  <a:gd name="connsiteX6" fmla="*/ 0 w 575536"/>
                  <a:gd name="connsiteY6" fmla="*/ 0 h 266980"/>
                  <a:gd name="connsiteX0" fmla="*/ 0 w 573037"/>
                  <a:gd name="connsiteY0" fmla="*/ 0 h 266980"/>
                  <a:gd name="connsiteX1" fmla="*/ 137561 w 573037"/>
                  <a:gd name="connsiteY1" fmla="*/ 623 h 266980"/>
                  <a:gd name="connsiteX2" fmla="*/ 66964 w 573037"/>
                  <a:gd name="connsiteY2" fmla="*/ 190513 h 266980"/>
                  <a:gd name="connsiteX3" fmla="*/ 573038 w 573037"/>
                  <a:gd name="connsiteY3" fmla="*/ 158957 h 266980"/>
                  <a:gd name="connsiteX4" fmla="*/ 562964 w 573037"/>
                  <a:gd name="connsiteY4" fmla="*/ 266980 h 266980"/>
                  <a:gd name="connsiteX5" fmla="*/ 0 w 573037"/>
                  <a:gd name="connsiteY5" fmla="*/ 247337 h 266980"/>
                  <a:gd name="connsiteX6" fmla="*/ 0 w 573037"/>
                  <a:gd name="connsiteY6" fmla="*/ 0 h 266980"/>
                  <a:gd name="connsiteX0" fmla="*/ 0 w 573039"/>
                  <a:gd name="connsiteY0" fmla="*/ 0 h 312726"/>
                  <a:gd name="connsiteX1" fmla="*/ 137561 w 573039"/>
                  <a:gd name="connsiteY1" fmla="*/ 623 h 312726"/>
                  <a:gd name="connsiteX2" fmla="*/ 66964 w 573039"/>
                  <a:gd name="connsiteY2" fmla="*/ 190513 h 312726"/>
                  <a:gd name="connsiteX3" fmla="*/ 573038 w 573039"/>
                  <a:gd name="connsiteY3" fmla="*/ 158957 h 312726"/>
                  <a:gd name="connsiteX4" fmla="*/ 532570 w 573039"/>
                  <a:gd name="connsiteY4" fmla="*/ 312727 h 312726"/>
                  <a:gd name="connsiteX5" fmla="*/ 0 w 573039"/>
                  <a:gd name="connsiteY5" fmla="*/ 247337 h 312726"/>
                  <a:gd name="connsiteX6" fmla="*/ 0 w 573039"/>
                  <a:gd name="connsiteY6" fmla="*/ 0 h 312726"/>
                  <a:gd name="connsiteX0" fmla="*/ 0 w 573037"/>
                  <a:gd name="connsiteY0" fmla="*/ 0 h 312727"/>
                  <a:gd name="connsiteX1" fmla="*/ 137561 w 573037"/>
                  <a:gd name="connsiteY1" fmla="*/ 623 h 312727"/>
                  <a:gd name="connsiteX2" fmla="*/ 66964 w 573037"/>
                  <a:gd name="connsiteY2" fmla="*/ 190513 h 312727"/>
                  <a:gd name="connsiteX3" fmla="*/ 573038 w 573037"/>
                  <a:gd name="connsiteY3" fmla="*/ 158957 h 312727"/>
                  <a:gd name="connsiteX4" fmla="*/ 532570 w 573037"/>
                  <a:gd name="connsiteY4" fmla="*/ 312727 h 312727"/>
                  <a:gd name="connsiteX5" fmla="*/ 19021 w 573037"/>
                  <a:gd name="connsiteY5" fmla="*/ 230864 h 312727"/>
                  <a:gd name="connsiteX6" fmla="*/ 0 w 573037"/>
                  <a:gd name="connsiteY6" fmla="*/ 0 h 312727"/>
                  <a:gd name="connsiteX0" fmla="*/ 0 w 573039"/>
                  <a:gd name="connsiteY0" fmla="*/ 51697 h 364424"/>
                  <a:gd name="connsiteX1" fmla="*/ 135172 w 573039"/>
                  <a:gd name="connsiteY1" fmla="*/ 1 h 364424"/>
                  <a:gd name="connsiteX2" fmla="*/ 66964 w 573039"/>
                  <a:gd name="connsiteY2" fmla="*/ 242210 h 364424"/>
                  <a:gd name="connsiteX3" fmla="*/ 573038 w 573039"/>
                  <a:gd name="connsiteY3" fmla="*/ 210654 h 364424"/>
                  <a:gd name="connsiteX4" fmla="*/ 532570 w 573039"/>
                  <a:gd name="connsiteY4" fmla="*/ 364424 h 364424"/>
                  <a:gd name="connsiteX5" fmla="*/ 19021 w 573039"/>
                  <a:gd name="connsiteY5" fmla="*/ 282561 h 364424"/>
                  <a:gd name="connsiteX6" fmla="*/ 0 w 573039"/>
                  <a:gd name="connsiteY6" fmla="*/ 51697 h 364424"/>
                  <a:gd name="connsiteX0" fmla="*/ 0 w 609477"/>
                  <a:gd name="connsiteY0" fmla="*/ 26923 h 364423"/>
                  <a:gd name="connsiteX1" fmla="*/ 171612 w 609477"/>
                  <a:gd name="connsiteY1" fmla="*/ 0 h 364423"/>
                  <a:gd name="connsiteX2" fmla="*/ 103404 w 609477"/>
                  <a:gd name="connsiteY2" fmla="*/ 242209 h 364423"/>
                  <a:gd name="connsiteX3" fmla="*/ 609478 w 609477"/>
                  <a:gd name="connsiteY3" fmla="*/ 210653 h 364423"/>
                  <a:gd name="connsiteX4" fmla="*/ 569010 w 609477"/>
                  <a:gd name="connsiteY4" fmla="*/ 364423 h 364423"/>
                  <a:gd name="connsiteX5" fmla="*/ 55461 w 609477"/>
                  <a:gd name="connsiteY5" fmla="*/ 282560 h 364423"/>
                  <a:gd name="connsiteX6" fmla="*/ 0 w 609477"/>
                  <a:gd name="connsiteY6" fmla="*/ 26923 h 364423"/>
                  <a:gd name="connsiteX0" fmla="*/ 0 w 609479"/>
                  <a:gd name="connsiteY0" fmla="*/ 26923 h 393074"/>
                  <a:gd name="connsiteX1" fmla="*/ 171612 w 609479"/>
                  <a:gd name="connsiteY1" fmla="*/ 0 h 393074"/>
                  <a:gd name="connsiteX2" fmla="*/ 103404 w 609479"/>
                  <a:gd name="connsiteY2" fmla="*/ 242209 h 393074"/>
                  <a:gd name="connsiteX3" fmla="*/ 609478 w 609479"/>
                  <a:gd name="connsiteY3" fmla="*/ 210653 h 393074"/>
                  <a:gd name="connsiteX4" fmla="*/ 590223 w 609479"/>
                  <a:gd name="connsiteY4" fmla="*/ 393074 h 393074"/>
                  <a:gd name="connsiteX5" fmla="*/ 55461 w 609479"/>
                  <a:gd name="connsiteY5" fmla="*/ 282560 h 393074"/>
                  <a:gd name="connsiteX6" fmla="*/ 0 w 609479"/>
                  <a:gd name="connsiteY6" fmla="*/ 26923 h 393074"/>
                  <a:gd name="connsiteX0" fmla="*/ 0 w 609477"/>
                  <a:gd name="connsiteY0" fmla="*/ 26923 h 393074"/>
                  <a:gd name="connsiteX1" fmla="*/ 171612 w 609477"/>
                  <a:gd name="connsiteY1" fmla="*/ 0 h 393074"/>
                  <a:gd name="connsiteX2" fmla="*/ 103404 w 609477"/>
                  <a:gd name="connsiteY2" fmla="*/ 242209 h 393074"/>
                  <a:gd name="connsiteX3" fmla="*/ 609478 w 609477"/>
                  <a:gd name="connsiteY3" fmla="*/ 210653 h 393074"/>
                  <a:gd name="connsiteX4" fmla="*/ 590223 w 609477"/>
                  <a:gd name="connsiteY4" fmla="*/ 393074 h 393074"/>
                  <a:gd name="connsiteX5" fmla="*/ 28798 w 609477"/>
                  <a:gd name="connsiteY5" fmla="*/ 319210 h 393074"/>
                  <a:gd name="connsiteX6" fmla="*/ 0 w 609477"/>
                  <a:gd name="connsiteY6" fmla="*/ 26923 h 393074"/>
                  <a:gd name="connsiteX0" fmla="*/ 0 w 661378"/>
                  <a:gd name="connsiteY0" fmla="*/ 26923 h 393074"/>
                  <a:gd name="connsiteX1" fmla="*/ 171612 w 661378"/>
                  <a:gd name="connsiteY1" fmla="*/ 0 h 393074"/>
                  <a:gd name="connsiteX2" fmla="*/ 103404 w 661378"/>
                  <a:gd name="connsiteY2" fmla="*/ 242209 h 393074"/>
                  <a:gd name="connsiteX3" fmla="*/ 661379 w 661378"/>
                  <a:gd name="connsiteY3" fmla="*/ 228459 h 393074"/>
                  <a:gd name="connsiteX4" fmla="*/ 590223 w 661378"/>
                  <a:gd name="connsiteY4" fmla="*/ 393074 h 393074"/>
                  <a:gd name="connsiteX5" fmla="*/ 28798 w 661378"/>
                  <a:gd name="connsiteY5" fmla="*/ 319210 h 393074"/>
                  <a:gd name="connsiteX6" fmla="*/ 0 w 661378"/>
                  <a:gd name="connsiteY6" fmla="*/ 26923 h 3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1378" h="393074">
                    <a:moveTo>
                      <a:pt x="0" y="26923"/>
                    </a:moveTo>
                    <a:lnTo>
                      <a:pt x="171612" y="0"/>
                    </a:lnTo>
                    <a:lnTo>
                      <a:pt x="103404" y="242209"/>
                    </a:lnTo>
                    <a:lnTo>
                      <a:pt x="661379" y="228459"/>
                    </a:lnTo>
                    <a:lnTo>
                      <a:pt x="590223" y="393074"/>
                    </a:lnTo>
                    <a:lnTo>
                      <a:pt x="28798" y="319210"/>
                    </a:lnTo>
                    <a:lnTo>
                      <a:pt x="0" y="26923"/>
                    </a:lnTo>
                    <a:close/>
                  </a:path>
                </a:pathLst>
              </a:custGeom>
              <a:solidFill>
                <a:schemeClr val="bg1"/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wrap="square" lIns="88900" tIns="88900" rIns="88900" bIns="88900" rtlCol="0" anchor="ctr"/>
              <a:lstStyle/>
              <a:p>
                <a:pPr algn="ctr">
                  <a:lnSpc>
                    <a:spcPct val="106000"/>
                  </a:lnSpc>
                  <a:buFont typeface="Wingdings 2" pitchFamily="18" charset="2"/>
                  <a:buNone/>
                </a:pPr>
                <a:endParaRPr lang="en-US" sz="16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" name="L-Shape 1">
              <a:extLst>
                <a:ext uri="{FF2B5EF4-FFF2-40B4-BE49-F238E27FC236}">
                  <a16:creationId xmlns:a16="http://schemas.microsoft.com/office/drawing/2014/main" id="{78350F70-0A33-4A96-AE3C-17B6E244A8B9}"/>
                </a:ext>
              </a:extLst>
            </p:cNvPr>
            <p:cNvSpPr/>
            <p:nvPr/>
          </p:nvSpPr>
          <p:spPr bwMode="gray">
            <a:xfrm rot="18610472">
              <a:off x="1233310" y="5530249"/>
              <a:ext cx="396907" cy="197258"/>
            </a:xfrm>
            <a:custGeom>
              <a:avLst/>
              <a:gdLst>
                <a:gd name="connsiteX0" fmla="*/ 0 w 562131"/>
                <a:gd name="connsiteY0" fmla="*/ 0 h 247337"/>
                <a:gd name="connsiteX1" fmla="*/ 90308 w 562131"/>
                <a:gd name="connsiteY1" fmla="*/ 0 h 247337"/>
                <a:gd name="connsiteX2" fmla="*/ 90308 w 562131"/>
                <a:gd name="connsiteY2" fmla="*/ 145043 h 247337"/>
                <a:gd name="connsiteX3" fmla="*/ 562131 w 562131"/>
                <a:gd name="connsiteY3" fmla="*/ 145043 h 247337"/>
                <a:gd name="connsiteX4" fmla="*/ 562131 w 562131"/>
                <a:gd name="connsiteY4" fmla="*/ 247337 h 247337"/>
                <a:gd name="connsiteX5" fmla="*/ 0 w 562131"/>
                <a:gd name="connsiteY5" fmla="*/ 247337 h 247337"/>
                <a:gd name="connsiteX6" fmla="*/ 0 w 562131"/>
                <a:gd name="connsiteY6" fmla="*/ 0 h 247337"/>
                <a:gd name="connsiteX0" fmla="*/ 0 w 562131"/>
                <a:gd name="connsiteY0" fmla="*/ 0 h 247337"/>
                <a:gd name="connsiteX1" fmla="*/ 137561 w 562131"/>
                <a:gd name="connsiteY1" fmla="*/ 623 h 247337"/>
                <a:gd name="connsiteX2" fmla="*/ 90308 w 562131"/>
                <a:gd name="connsiteY2" fmla="*/ 145043 h 247337"/>
                <a:gd name="connsiteX3" fmla="*/ 562131 w 562131"/>
                <a:gd name="connsiteY3" fmla="*/ 145043 h 247337"/>
                <a:gd name="connsiteX4" fmla="*/ 562131 w 562131"/>
                <a:gd name="connsiteY4" fmla="*/ 247337 h 247337"/>
                <a:gd name="connsiteX5" fmla="*/ 0 w 562131"/>
                <a:gd name="connsiteY5" fmla="*/ 247337 h 247337"/>
                <a:gd name="connsiteX6" fmla="*/ 0 w 562131"/>
                <a:gd name="connsiteY6" fmla="*/ 0 h 247337"/>
                <a:gd name="connsiteX0" fmla="*/ 0 w 575536"/>
                <a:gd name="connsiteY0" fmla="*/ 0 h 247337"/>
                <a:gd name="connsiteX1" fmla="*/ 137561 w 575536"/>
                <a:gd name="connsiteY1" fmla="*/ 623 h 247337"/>
                <a:gd name="connsiteX2" fmla="*/ 90308 w 575536"/>
                <a:gd name="connsiteY2" fmla="*/ 145043 h 247337"/>
                <a:gd name="connsiteX3" fmla="*/ 575536 w 575536"/>
                <a:gd name="connsiteY3" fmla="*/ 120861 h 247337"/>
                <a:gd name="connsiteX4" fmla="*/ 562131 w 575536"/>
                <a:gd name="connsiteY4" fmla="*/ 247337 h 247337"/>
                <a:gd name="connsiteX5" fmla="*/ 0 w 575536"/>
                <a:gd name="connsiteY5" fmla="*/ 247337 h 247337"/>
                <a:gd name="connsiteX6" fmla="*/ 0 w 575536"/>
                <a:gd name="connsiteY6" fmla="*/ 0 h 247337"/>
                <a:gd name="connsiteX0" fmla="*/ 0 w 575536"/>
                <a:gd name="connsiteY0" fmla="*/ 0 h 266980"/>
                <a:gd name="connsiteX1" fmla="*/ 137561 w 575536"/>
                <a:gd name="connsiteY1" fmla="*/ 623 h 266980"/>
                <a:gd name="connsiteX2" fmla="*/ 90308 w 575536"/>
                <a:gd name="connsiteY2" fmla="*/ 145043 h 266980"/>
                <a:gd name="connsiteX3" fmla="*/ 575536 w 575536"/>
                <a:gd name="connsiteY3" fmla="*/ 120861 h 266980"/>
                <a:gd name="connsiteX4" fmla="*/ 562964 w 575536"/>
                <a:gd name="connsiteY4" fmla="*/ 266980 h 266980"/>
                <a:gd name="connsiteX5" fmla="*/ 0 w 575536"/>
                <a:gd name="connsiteY5" fmla="*/ 247337 h 266980"/>
                <a:gd name="connsiteX6" fmla="*/ 0 w 575536"/>
                <a:gd name="connsiteY6" fmla="*/ 0 h 266980"/>
                <a:gd name="connsiteX0" fmla="*/ 0 w 575536"/>
                <a:gd name="connsiteY0" fmla="*/ 0 h 266980"/>
                <a:gd name="connsiteX1" fmla="*/ 137561 w 575536"/>
                <a:gd name="connsiteY1" fmla="*/ 623 h 266980"/>
                <a:gd name="connsiteX2" fmla="*/ 66964 w 575536"/>
                <a:gd name="connsiteY2" fmla="*/ 190513 h 266980"/>
                <a:gd name="connsiteX3" fmla="*/ 575536 w 575536"/>
                <a:gd name="connsiteY3" fmla="*/ 120861 h 266980"/>
                <a:gd name="connsiteX4" fmla="*/ 562964 w 575536"/>
                <a:gd name="connsiteY4" fmla="*/ 266980 h 266980"/>
                <a:gd name="connsiteX5" fmla="*/ 0 w 575536"/>
                <a:gd name="connsiteY5" fmla="*/ 247337 h 266980"/>
                <a:gd name="connsiteX6" fmla="*/ 0 w 575536"/>
                <a:gd name="connsiteY6" fmla="*/ 0 h 266980"/>
                <a:gd name="connsiteX0" fmla="*/ 0 w 573037"/>
                <a:gd name="connsiteY0" fmla="*/ 0 h 266980"/>
                <a:gd name="connsiteX1" fmla="*/ 137561 w 573037"/>
                <a:gd name="connsiteY1" fmla="*/ 623 h 266980"/>
                <a:gd name="connsiteX2" fmla="*/ 66964 w 573037"/>
                <a:gd name="connsiteY2" fmla="*/ 190513 h 266980"/>
                <a:gd name="connsiteX3" fmla="*/ 573038 w 573037"/>
                <a:gd name="connsiteY3" fmla="*/ 158957 h 266980"/>
                <a:gd name="connsiteX4" fmla="*/ 562964 w 573037"/>
                <a:gd name="connsiteY4" fmla="*/ 266980 h 266980"/>
                <a:gd name="connsiteX5" fmla="*/ 0 w 573037"/>
                <a:gd name="connsiteY5" fmla="*/ 247337 h 266980"/>
                <a:gd name="connsiteX6" fmla="*/ 0 w 573037"/>
                <a:gd name="connsiteY6" fmla="*/ 0 h 266980"/>
                <a:gd name="connsiteX0" fmla="*/ 0 w 573039"/>
                <a:gd name="connsiteY0" fmla="*/ 0 h 312726"/>
                <a:gd name="connsiteX1" fmla="*/ 137561 w 573039"/>
                <a:gd name="connsiteY1" fmla="*/ 623 h 312726"/>
                <a:gd name="connsiteX2" fmla="*/ 66964 w 573039"/>
                <a:gd name="connsiteY2" fmla="*/ 190513 h 312726"/>
                <a:gd name="connsiteX3" fmla="*/ 573038 w 573039"/>
                <a:gd name="connsiteY3" fmla="*/ 158957 h 312726"/>
                <a:gd name="connsiteX4" fmla="*/ 532570 w 573039"/>
                <a:gd name="connsiteY4" fmla="*/ 312727 h 312726"/>
                <a:gd name="connsiteX5" fmla="*/ 0 w 573039"/>
                <a:gd name="connsiteY5" fmla="*/ 247337 h 312726"/>
                <a:gd name="connsiteX6" fmla="*/ 0 w 573039"/>
                <a:gd name="connsiteY6" fmla="*/ 0 h 312726"/>
                <a:gd name="connsiteX0" fmla="*/ 0 w 573037"/>
                <a:gd name="connsiteY0" fmla="*/ 0 h 312727"/>
                <a:gd name="connsiteX1" fmla="*/ 137561 w 573037"/>
                <a:gd name="connsiteY1" fmla="*/ 623 h 312727"/>
                <a:gd name="connsiteX2" fmla="*/ 66964 w 573037"/>
                <a:gd name="connsiteY2" fmla="*/ 190513 h 312727"/>
                <a:gd name="connsiteX3" fmla="*/ 573038 w 573037"/>
                <a:gd name="connsiteY3" fmla="*/ 158957 h 312727"/>
                <a:gd name="connsiteX4" fmla="*/ 532570 w 573037"/>
                <a:gd name="connsiteY4" fmla="*/ 312727 h 312727"/>
                <a:gd name="connsiteX5" fmla="*/ 19021 w 573037"/>
                <a:gd name="connsiteY5" fmla="*/ 230864 h 312727"/>
                <a:gd name="connsiteX6" fmla="*/ 0 w 573037"/>
                <a:gd name="connsiteY6" fmla="*/ 0 h 312727"/>
                <a:gd name="connsiteX0" fmla="*/ 0 w 573039"/>
                <a:gd name="connsiteY0" fmla="*/ 51697 h 364424"/>
                <a:gd name="connsiteX1" fmla="*/ 135172 w 573039"/>
                <a:gd name="connsiteY1" fmla="*/ 1 h 364424"/>
                <a:gd name="connsiteX2" fmla="*/ 66964 w 573039"/>
                <a:gd name="connsiteY2" fmla="*/ 242210 h 364424"/>
                <a:gd name="connsiteX3" fmla="*/ 573038 w 573039"/>
                <a:gd name="connsiteY3" fmla="*/ 210654 h 364424"/>
                <a:gd name="connsiteX4" fmla="*/ 532570 w 573039"/>
                <a:gd name="connsiteY4" fmla="*/ 364424 h 364424"/>
                <a:gd name="connsiteX5" fmla="*/ 19021 w 573039"/>
                <a:gd name="connsiteY5" fmla="*/ 282561 h 364424"/>
                <a:gd name="connsiteX6" fmla="*/ 0 w 573039"/>
                <a:gd name="connsiteY6" fmla="*/ 51697 h 364424"/>
                <a:gd name="connsiteX0" fmla="*/ 0 w 609477"/>
                <a:gd name="connsiteY0" fmla="*/ 26923 h 364423"/>
                <a:gd name="connsiteX1" fmla="*/ 171612 w 609477"/>
                <a:gd name="connsiteY1" fmla="*/ 0 h 364423"/>
                <a:gd name="connsiteX2" fmla="*/ 103404 w 609477"/>
                <a:gd name="connsiteY2" fmla="*/ 242209 h 364423"/>
                <a:gd name="connsiteX3" fmla="*/ 609478 w 609477"/>
                <a:gd name="connsiteY3" fmla="*/ 210653 h 364423"/>
                <a:gd name="connsiteX4" fmla="*/ 569010 w 609477"/>
                <a:gd name="connsiteY4" fmla="*/ 364423 h 364423"/>
                <a:gd name="connsiteX5" fmla="*/ 55461 w 609477"/>
                <a:gd name="connsiteY5" fmla="*/ 282560 h 364423"/>
                <a:gd name="connsiteX6" fmla="*/ 0 w 609477"/>
                <a:gd name="connsiteY6" fmla="*/ 26923 h 364423"/>
                <a:gd name="connsiteX0" fmla="*/ 0 w 609479"/>
                <a:gd name="connsiteY0" fmla="*/ 26923 h 393074"/>
                <a:gd name="connsiteX1" fmla="*/ 171612 w 609479"/>
                <a:gd name="connsiteY1" fmla="*/ 0 h 393074"/>
                <a:gd name="connsiteX2" fmla="*/ 103404 w 609479"/>
                <a:gd name="connsiteY2" fmla="*/ 242209 h 393074"/>
                <a:gd name="connsiteX3" fmla="*/ 609478 w 609479"/>
                <a:gd name="connsiteY3" fmla="*/ 210653 h 393074"/>
                <a:gd name="connsiteX4" fmla="*/ 590223 w 609479"/>
                <a:gd name="connsiteY4" fmla="*/ 393074 h 393074"/>
                <a:gd name="connsiteX5" fmla="*/ 55461 w 609479"/>
                <a:gd name="connsiteY5" fmla="*/ 282560 h 393074"/>
                <a:gd name="connsiteX6" fmla="*/ 0 w 609479"/>
                <a:gd name="connsiteY6" fmla="*/ 26923 h 393074"/>
                <a:gd name="connsiteX0" fmla="*/ 0 w 609477"/>
                <a:gd name="connsiteY0" fmla="*/ 26923 h 393074"/>
                <a:gd name="connsiteX1" fmla="*/ 171612 w 609477"/>
                <a:gd name="connsiteY1" fmla="*/ 0 h 393074"/>
                <a:gd name="connsiteX2" fmla="*/ 103404 w 609477"/>
                <a:gd name="connsiteY2" fmla="*/ 242209 h 393074"/>
                <a:gd name="connsiteX3" fmla="*/ 609478 w 609477"/>
                <a:gd name="connsiteY3" fmla="*/ 210653 h 393074"/>
                <a:gd name="connsiteX4" fmla="*/ 590223 w 609477"/>
                <a:gd name="connsiteY4" fmla="*/ 393074 h 393074"/>
                <a:gd name="connsiteX5" fmla="*/ 28798 w 609477"/>
                <a:gd name="connsiteY5" fmla="*/ 319210 h 393074"/>
                <a:gd name="connsiteX6" fmla="*/ 0 w 609477"/>
                <a:gd name="connsiteY6" fmla="*/ 26923 h 393074"/>
                <a:gd name="connsiteX0" fmla="*/ 0 w 661378"/>
                <a:gd name="connsiteY0" fmla="*/ 26923 h 393074"/>
                <a:gd name="connsiteX1" fmla="*/ 171612 w 661378"/>
                <a:gd name="connsiteY1" fmla="*/ 0 h 393074"/>
                <a:gd name="connsiteX2" fmla="*/ 103404 w 661378"/>
                <a:gd name="connsiteY2" fmla="*/ 242209 h 393074"/>
                <a:gd name="connsiteX3" fmla="*/ 661379 w 661378"/>
                <a:gd name="connsiteY3" fmla="*/ 228459 h 393074"/>
                <a:gd name="connsiteX4" fmla="*/ 590223 w 661378"/>
                <a:gd name="connsiteY4" fmla="*/ 393074 h 393074"/>
                <a:gd name="connsiteX5" fmla="*/ 28798 w 661378"/>
                <a:gd name="connsiteY5" fmla="*/ 319210 h 393074"/>
                <a:gd name="connsiteX6" fmla="*/ 0 w 661378"/>
                <a:gd name="connsiteY6" fmla="*/ 26923 h 3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378" h="393074">
                  <a:moveTo>
                    <a:pt x="0" y="26923"/>
                  </a:moveTo>
                  <a:lnTo>
                    <a:pt x="171612" y="0"/>
                  </a:lnTo>
                  <a:lnTo>
                    <a:pt x="103404" y="242209"/>
                  </a:lnTo>
                  <a:lnTo>
                    <a:pt x="661379" y="228459"/>
                  </a:lnTo>
                  <a:lnTo>
                    <a:pt x="590223" y="393074"/>
                  </a:lnTo>
                  <a:lnTo>
                    <a:pt x="28798" y="319210"/>
                  </a:lnTo>
                  <a:lnTo>
                    <a:pt x="0" y="26923"/>
                  </a:lnTo>
                  <a:close/>
                </a:path>
              </a:pathLst>
            </a:custGeom>
            <a:solidFill>
              <a:schemeClr val="bg1"/>
            </a:solidFill>
            <a:ln w="3175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60779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56304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OUTLINE</a:t>
            </a: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gray">
          <a:xfrm>
            <a:off x="953339" y="2161005"/>
            <a:ext cx="1645920" cy="731520"/>
          </a:xfrm>
          <a:prstGeom prst="homePlate">
            <a:avLst>
              <a:gd name="adj" fmla="val 21763"/>
            </a:avLst>
          </a:prstGeom>
          <a:solidFill>
            <a:srgbClr val="86BC25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1440" tIns="91440" rIns="91440" bIns="9144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Tools</a:t>
            </a:r>
          </a:p>
        </p:txBody>
      </p:sp>
      <p:sp>
        <p:nvSpPr>
          <p:cNvPr id="25" name="Freeform 7"/>
          <p:cNvSpPr>
            <a:spLocks/>
          </p:cNvSpPr>
          <p:nvPr/>
        </p:nvSpPr>
        <p:spPr bwMode="gray">
          <a:xfrm>
            <a:off x="2594264" y="2161005"/>
            <a:ext cx="5669280" cy="731520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solidFill>
            <a:schemeClr val="bg1"/>
          </a:solidFill>
          <a:ln w="9525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 lIns="274320" tIns="91440" rIns="91440" bIns="91440" anchor="ctr" anchorCtr="0"/>
          <a:lstStyle/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Rtools</a:t>
            </a: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endParaRPr lang="en-US" sz="1099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roxygen2</a:t>
            </a:r>
          </a:p>
        </p:txBody>
      </p:sp>
      <p:sp>
        <p:nvSpPr>
          <p:cNvPr id="27" name="AutoShape 6"/>
          <p:cNvSpPr>
            <a:spLocks noChangeArrowheads="1"/>
          </p:cNvSpPr>
          <p:nvPr/>
        </p:nvSpPr>
        <p:spPr bwMode="gray">
          <a:xfrm>
            <a:off x="953339" y="3012778"/>
            <a:ext cx="1645920" cy="731520"/>
          </a:xfrm>
          <a:prstGeom prst="homePlate">
            <a:avLst>
              <a:gd name="adj" fmla="val 21763"/>
            </a:avLst>
          </a:prstGeom>
          <a:solidFill>
            <a:srgbClr val="86BC25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1440" tIns="91440" rIns="91440" bIns="9144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>
            <a:off x="2594264" y="3020240"/>
            <a:ext cx="5669280" cy="731520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solidFill>
            <a:schemeClr val="bg1"/>
          </a:solidFill>
          <a:ln w="9525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 lIns="274320" tIns="91440" rIns="91440" bIns="91440" anchor="ctr" anchorCtr="0"/>
          <a:lstStyle/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create an R package?</a:t>
            </a: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gray">
          <a:xfrm>
            <a:off x="953339" y="3864550"/>
            <a:ext cx="1645920" cy="731520"/>
          </a:xfrm>
          <a:prstGeom prst="homePlate">
            <a:avLst>
              <a:gd name="adj" fmla="val 21763"/>
            </a:avLst>
          </a:prstGeom>
          <a:solidFill>
            <a:srgbClr val="86BC25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1440" tIns="91440" rIns="91440" bIns="9144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</p:txBody>
      </p:sp>
      <p:sp>
        <p:nvSpPr>
          <p:cNvPr id="31" name="Freeform 7"/>
          <p:cNvSpPr>
            <a:spLocks/>
          </p:cNvSpPr>
          <p:nvPr/>
        </p:nvSpPr>
        <p:spPr bwMode="gray">
          <a:xfrm>
            <a:off x="2599259" y="3864550"/>
            <a:ext cx="5669280" cy="731520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solidFill>
            <a:schemeClr val="bg1"/>
          </a:solidFill>
          <a:ln w="9525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 lIns="274320" tIns="91440" rIns="91440" bIns="91440" anchor="ctr" anchorCtr="0"/>
          <a:lstStyle/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files and directories that constitute an R package</a:t>
            </a: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gray">
          <a:xfrm>
            <a:off x="953339" y="4716324"/>
            <a:ext cx="1645920" cy="731520"/>
          </a:xfrm>
          <a:prstGeom prst="homePlate">
            <a:avLst>
              <a:gd name="adj" fmla="val 21763"/>
            </a:avLst>
          </a:prstGeom>
          <a:solidFill>
            <a:srgbClr val="86BC25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1440" tIns="91440" rIns="91440" bIns="9144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Documentation and Build</a:t>
            </a:r>
          </a:p>
        </p:txBody>
      </p:sp>
      <p:sp>
        <p:nvSpPr>
          <p:cNvPr id="34" name="Freeform 7"/>
          <p:cNvSpPr>
            <a:spLocks/>
          </p:cNvSpPr>
          <p:nvPr/>
        </p:nvSpPr>
        <p:spPr bwMode="gray">
          <a:xfrm>
            <a:off x="2594264" y="4716324"/>
            <a:ext cx="5669280" cy="731520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solidFill>
            <a:schemeClr val="bg1"/>
          </a:solidFill>
          <a:ln w="9525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 lIns="274320" tIns="91440" rIns="91440" bIns="91440" anchor="ctr" anchorCtr="0"/>
          <a:lstStyle/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 Roxygen2 comments</a:t>
            </a:r>
          </a:p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 and run the package</a:t>
            </a: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gray">
          <a:xfrm>
            <a:off x="948344" y="1316695"/>
            <a:ext cx="1645920" cy="731520"/>
          </a:xfrm>
          <a:prstGeom prst="homePlate">
            <a:avLst>
              <a:gd name="adj" fmla="val 21763"/>
            </a:avLst>
          </a:prstGeom>
          <a:solidFill>
            <a:srgbClr val="86BC25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1440" tIns="91440" rIns="91440" bIns="91440" anchor="ctr"/>
          <a:lstStyle/>
          <a:p>
            <a:pPr algn="ctr"/>
            <a:r>
              <a: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Setup</a:t>
            </a:r>
          </a:p>
        </p:txBody>
      </p:sp>
      <p:sp>
        <p:nvSpPr>
          <p:cNvPr id="17" name="Freeform 7"/>
          <p:cNvSpPr>
            <a:spLocks/>
          </p:cNvSpPr>
          <p:nvPr/>
        </p:nvSpPr>
        <p:spPr bwMode="gray">
          <a:xfrm>
            <a:off x="2599259" y="1316695"/>
            <a:ext cx="5669280" cy="731520"/>
          </a:xfrm>
          <a:custGeom>
            <a:avLst/>
            <a:gdLst/>
            <a:ahLst/>
            <a:cxnLst>
              <a:cxn ang="0">
                <a:pos x="4538" y="0"/>
              </a:cxn>
              <a:cxn ang="0">
                <a:pos x="0" y="0"/>
              </a:cxn>
              <a:cxn ang="0">
                <a:pos x="105" y="541"/>
              </a:cxn>
              <a:cxn ang="0">
                <a:pos x="0" y="1080"/>
              </a:cxn>
              <a:cxn ang="0">
                <a:pos x="4538" y="1080"/>
              </a:cxn>
              <a:cxn ang="0">
                <a:pos x="4538" y="0"/>
              </a:cxn>
            </a:cxnLst>
            <a:rect l="0" t="0" r="r" b="b"/>
            <a:pathLst>
              <a:path w="4538" h="1080">
                <a:moveTo>
                  <a:pt x="4538" y="0"/>
                </a:moveTo>
                <a:lnTo>
                  <a:pt x="0" y="0"/>
                </a:lnTo>
                <a:lnTo>
                  <a:pt x="105" y="541"/>
                </a:lnTo>
                <a:lnTo>
                  <a:pt x="0" y="1080"/>
                </a:lnTo>
                <a:lnTo>
                  <a:pt x="4538" y="1080"/>
                </a:lnTo>
                <a:lnTo>
                  <a:pt x="4538" y="0"/>
                </a:lnTo>
              </a:path>
            </a:pathLst>
          </a:custGeom>
          <a:solidFill>
            <a:schemeClr val="bg1"/>
          </a:solidFill>
          <a:ln w="9525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 lIns="274320" tIns="91440" rIns="91440" bIns="91440" anchor="ctr" anchorCtr="0"/>
          <a:lstStyle/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Software requirements</a:t>
            </a:r>
          </a:p>
          <a:p>
            <a:pPr marL="171450" lvl="1" indent="-1714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1099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Outline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95AF7A23-A6D1-4EDD-AA02-62892307D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729244-03F8-408D-9A61-60B89649D7BC}"/>
              </a:ext>
            </a:extLst>
          </p:cNvPr>
          <p:cNvGrpSpPr/>
          <p:nvPr/>
        </p:nvGrpSpPr>
        <p:grpSpPr>
          <a:xfrm>
            <a:off x="8899005" y="2161005"/>
            <a:ext cx="2708854" cy="2006778"/>
            <a:chOff x="6781447" y="4012995"/>
            <a:chExt cx="2708854" cy="200677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32829EB-704B-4F21-800A-284BA16AA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447" y="4012995"/>
              <a:ext cx="2708854" cy="200677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95F8167-DB64-4E57-95F1-692386693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051687">
              <a:off x="8086156" y="5514156"/>
              <a:ext cx="274320" cy="2125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671261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732B52-DCD0-4474-98CE-5ED4D262088A}"/>
              </a:ext>
            </a:extLst>
          </p:cNvPr>
          <p:cNvSpPr txBox="1"/>
          <p:nvPr/>
        </p:nvSpPr>
        <p:spPr>
          <a:xfrm>
            <a:off x="1079500" y="1051560"/>
            <a:ext cx="10058400" cy="139954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600"/>
              </a:spcBef>
              <a:buSzPct val="100000"/>
            </a:pPr>
            <a:endParaRPr lang="en-US" sz="2000" b="1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example code (for use in demo)</a:t>
            </a:r>
            <a:endParaRPr lang="en-US" sz="2000" i="1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D7E542-4055-4A36-92AD-16086200D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880" y="1991574"/>
            <a:ext cx="8778240" cy="2900253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513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4295" y="2779514"/>
            <a:ext cx="16251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Tools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295" y="3396734"/>
            <a:ext cx="5675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Rtools</a:t>
            </a:r>
            <a:r>
              <a:rPr lang="en-US"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3200" i="1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and </a:t>
            </a:r>
            <a:r>
              <a:rPr lang="en-US" sz="3200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roxygen2</a:t>
            </a:r>
            <a:endParaRPr lang="en-US" sz="32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44831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2" y="736689"/>
            <a:ext cx="11252200" cy="327730"/>
          </a:xfrm>
        </p:spPr>
        <p:txBody>
          <a:bodyPr/>
          <a:lstStyle/>
          <a:p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RTOOLS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9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1">
                <a:lumMod val="75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1">
                <a:lumMod val="75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15" name="Title 5">
            <a:extLst>
              <a:ext uri="{FF2B5EF4-FFF2-40B4-BE49-F238E27FC236}">
                <a16:creationId xmlns:a16="http://schemas.microsoft.com/office/drawing/2014/main" id="{7253D246-F7FC-4C29-AAF1-065D3BC7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FAF822AD-E150-40EE-8B44-57F3F8011B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55701" y="1674418"/>
            <a:ext cx="9560560" cy="260821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Rtools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a collection of tools necessary for building R packages in Windows.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Multiple compiler toolchains (e.g. GCC and MinGW)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Compatibility and Testing DLLs (e.g. Cygwin)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Configuration files</a:t>
            </a:r>
          </a:p>
          <a:p>
            <a:pPr marL="760941" lvl="3" indent="-285750"/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source files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Documentation of protocols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4871B3-AD48-400A-B952-CB51866FCCBD}"/>
              </a:ext>
            </a:extLst>
          </p:cNvPr>
          <p:cNvSpPr/>
          <p:nvPr/>
        </p:nvSpPr>
        <p:spPr>
          <a:xfrm>
            <a:off x="3367842" y="5068014"/>
            <a:ext cx="513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https://cran.r-project.org/bin/windows/Rtools/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53822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2" y="736689"/>
            <a:ext cx="11252200" cy="327730"/>
          </a:xfrm>
        </p:spPr>
        <p:txBody>
          <a:bodyPr/>
          <a:lstStyle/>
          <a:p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9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1">
                <a:lumMod val="75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1">
                <a:lumMod val="75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15" name="Title 5">
            <a:extLst>
              <a:ext uri="{FF2B5EF4-FFF2-40B4-BE49-F238E27FC236}">
                <a16:creationId xmlns:a16="http://schemas.microsoft.com/office/drawing/2014/main" id="{7253D246-F7FC-4C29-AAF1-065D3BC7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FAF822AD-E150-40EE-8B44-57F3F8011B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55701" y="1674418"/>
            <a:ext cx="9560560" cy="376292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6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 was specifically developed to assist in the creation of new </a:t>
            </a:r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packages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 of the </a:t>
            </a:r>
            <a:r>
              <a:rPr lang="en-US" sz="1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functions are interchangeable with the functionality built into </a:t>
            </a:r>
            <a:r>
              <a:rPr lang="en-US" sz="1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endParaRPr lang="en-US" sz="14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roxygen2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 provides a convenient way to automate the creation of documentation  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 to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roxygen2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developers had to write the documentation of R objects directly into the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directory using a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LaTeX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-style notation</a:t>
            </a:r>
          </a:p>
          <a:p>
            <a:pPr marL="760941" lvl="3" indent="-285750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Thankfully, we can now just insert documentation directly into the R code files by prepending metadata – along with some special annotations – to the beginning of each package function</a:t>
            </a:r>
          </a:p>
        </p:txBody>
      </p:sp>
    </p:spTree>
    <p:extLst>
      <p:ext uri="{BB962C8B-B14F-4D97-AF65-F5344CB8AC3E}">
        <p14:creationId xmlns:p14="http://schemas.microsoft.com/office/powerpoint/2010/main" val="396550699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4295" y="2779514"/>
            <a:ext cx="3414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295" y="3396734"/>
            <a:ext cx="8257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an R package and why create one?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4BF372-D5E8-4C7A-A580-9DD95A690425}"/>
              </a:ext>
            </a:extLst>
          </p:cNvPr>
          <p:cNvSpPr/>
          <p:nvPr/>
        </p:nvSpPr>
        <p:spPr>
          <a:xfrm>
            <a:off x="1303258" y="5521040"/>
            <a:ext cx="958548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softEdge rad="0"/>
          </a:effectLst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R package is just a directory that contains code and</a:t>
            </a:r>
          </a:p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that are organized in a standard way.</a:t>
            </a:r>
          </a:p>
        </p:txBody>
      </p:sp>
    </p:spTree>
    <p:extLst>
      <p:ext uri="{BB962C8B-B14F-4D97-AF65-F5344CB8AC3E}">
        <p14:creationId xmlns:p14="http://schemas.microsoft.com/office/powerpoint/2010/main" val="22910530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205397" y="1321903"/>
            <a:ext cx="9348787" cy="432352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Similar to functions, </a:t>
            </a:r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packages are utilized in order to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reuse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simplify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standardize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and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 </a:t>
            </a:r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code and data.</a:t>
            </a:r>
          </a:p>
          <a:p>
            <a:pPr marL="760941" lvl="3" indent="-285750">
              <a:buFont typeface="Wingdings" panose="05000000000000000000" pitchFamily="2" charset="2"/>
              <a:buChar char="§"/>
            </a:pPr>
            <a:r>
              <a:rPr lang="en-US" sz="1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Reuse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packages can be used repeatedly which helps avoid writing duplicate code</a:t>
            </a:r>
            <a:endParaRPr lang="en-US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60941" lvl="3" indent="-285750">
              <a:buFont typeface="Wingdings" panose="05000000000000000000" pitchFamily="2" charset="2"/>
              <a:buChar char="§"/>
            </a:pPr>
            <a:r>
              <a:rPr lang="en-US" sz="1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Simplify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packages consolidate and organize functions and data, resulting in a clean and straightforward user experience</a:t>
            </a:r>
          </a:p>
          <a:p>
            <a:pPr marL="760941" lvl="3" indent="-285750">
              <a:buFont typeface="Wingdings" panose="05000000000000000000" pitchFamily="2" charset="2"/>
              <a:buChar char="§"/>
            </a:pPr>
            <a:r>
              <a:rPr lang="en-US" sz="1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Standardize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packages allow developers to leverage established conventions to efficiently test and implement code</a:t>
            </a:r>
          </a:p>
          <a:p>
            <a:pPr marL="760941" lvl="3" indent="-285750">
              <a:buFont typeface="Wingdings" panose="05000000000000000000" pitchFamily="2" charset="2"/>
              <a:buChar char="§"/>
            </a:pPr>
            <a:r>
              <a:rPr lang="en-US" sz="1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packages can easily be shared between individual developers or published to CRAN and made publicly available</a:t>
            </a:r>
            <a:endParaRPr lang="en-US" sz="1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en-US" sz="1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Anyone who is even moderately familiar with </a:t>
            </a:r>
            <a:r>
              <a:rPr lang="en-US" sz="1600" b="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1600" b="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16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has the ability to develop their own custom </a:t>
            </a:r>
            <a:r>
              <a:rPr lang="en-US" sz="1600" b="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</a:t>
            </a:r>
          </a:p>
          <a:p>
            <a:pPr lvl="1"/>
            <a:endParaRPr lang="en-US" sz="1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en-US" sz="1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Wingdings" panose="05000000000000000000" pitchFamily="2" charset="2"/>
              <a:buChar char="§"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AN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 AND WHY CREATE ONE?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326093A-E7C4-43CC-A32A-3D3278FE68F2}"/>
              </a:ext>
            </a:extLst>
          </p:cNvPr>
          <p:cNvSpPr/>
          <p:nvPr/>
        </p:nvSpPr>
        <p:spPr>
          <a:xfrm>
            <a:off x="1303258" y="5521040"/>
            <a:ext cx="958548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softEdge rad="0"/>
          </a:effectLst>
        </p:spPr>
        <p:txBody>
          <a:bodyPr wrap="square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R package is just a directory that contains code and</a:t>
            </a:r>
          </a:p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that are organized in a standard way.</a:t>
            </a:r>
          </a:p>
        </p:txBody>
      </p:sp>
    </p:spTree>
    <p:extLst>
      <p:ext uri="{BB962C8B-B14F-4D97-AF65-F5344CB8AC3E}">
        <p14:creationId xmlns:p14="http://schemas.microsoft.com/office/powerpoint/2010/main" val="5836589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6B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4295" y="2779514"/>
            <a:ext cx="27408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295" y="3396734"/>
            <a:ext cx="45430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Package Directory </a:t>
            </a:r>
          </a:p>
        </p:txBody>
      </p:sp>
    </p:spTree>
    <p:extLst>
      <p:ext uri="{BB962C8B-B14F-4D97-AF65-F5344CB8AC3E}">
        <p14:creationId xmlns:p14="http://schemas.microsoft.com/office/powerpoint/2010/main" val="184866202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PACKAGE DIRECTORY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F46C4EE-2EF3-4C25-A4CC-D76B0EC46695}"/>
              </a:ext>
            </a:extLst>
          </p:cNvPr>
          <p:cNvSpPr txBox="1"/>
          <p:nvPr/>
        </p:nvSpPr>
        <p:spPr>
          <a:xfrm>
            <a:off x="2473007" y="5568645"/>
            <a:ext cx="724598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Bef>
                <a:spcPts val="600"/>
              </a:spcBef>
              <a:buSzPct val="100000"/>
            </a:pPr>
            <a:r>
              <a:rPr lang="en-US" sz="1400" dirty="0">
                <a:solidFill>
                  <a:srgbClr val="31313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directory structure of the </a:t>
            </a:r>
            <a:r>
              <a:rPr lang="en-US" sz="1400" b="1" i="1" dirty="0" err="1">
                <a:solidFill>
                  <a:srgbClr val="31313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dplyr</a:t>
            </a:r>
            <a:r>
              <a:rPr lang="en-US" sz="1400" dirty="0">
                <a:solidFill>
                  <a:srgbClr val="31313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F9C73A-2D2B-47C4-83E9-40741A3D37A4}"/>
              </a:ext>
            </a:extLst>
          </p:cNvPr>
          <p:cNvGrpSpPr/>
          <p:nvPr/>
        </p:nvGrpSpPr>
        <p:grpSpPr>
          <a:xfrm>
            <a:off x="2385171" y="3784812"/>
            <a:ext cx="640080" cy="1352564"/>
            <a:chOff x="1804572" y="4176698"/>
            <a:chExt cx="553811" cy="1352564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1A88878C-3C21-472A-9D57-F6E89F2FC0D4}"/>
                </a:ext>
              </a:extLst>
            </p:cNvPr>
            <p:cNvSpPr/>
            <p:nvPr/>
          </p:nvSpPr>
          <p:spPr bwMode="gray">
            <a:xfrm>
              <a:off x="1804572" y="5372100"/>
              <a:ext cx="548640" cy="157162"/>
            </a:xfrm>
            <a:prstGeom prst="rightArrow">
              <a:avLst/>
            </a:prstGeom>
            <a:solidFill>
              <a:srgbClr val="FF0000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D97ECC92-E5A2-4D96-BD08-084217DCC5BA}"/>
                </a:ext>
              </a:extLst>
            </p:cNvPr>
            <p:cNvSpPr/>
            <p:nvPr/>
          </p:nvSpPr>
          <p:spPr bwMode="gray">
            <a:xfrm>
              <a:off x="1809743" y="4424350"/>
              <a:ext cx="548640" cy="157162"/>
            </a:xfrm>
            <a:prstGeom prst="rightArrow">
              <a:avLst/>
            </a:prstGeom>
            <a:solidFill>
              <a:srgbClr val="FF0000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015DA2EB-33BD-4F36-B623-1B3D42127E01}"/>
                </a:ext>
              </a:extLst>
            </p:cNvPr>
            <p:cNvSpPr/>
            <p:nvPr/>
          </p:nvSpPr>
          <p:spPr bwMode="gray">
            <a:xfrm>
              <a:off x="1807158" y="4176698"/>
              <a:ext cx="548640" cy="157162"/>
            </a:xfrm>
            <a:prstGeom prst="rightArrow">
              <a:avLst/>
            </a:prstGeom>
            <a:solidFill>
              <a:srgbClr val="FF0000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6" name="Title 5">
            <a:extLst>
              <a:ext uri="{FF2B5EF4-FFF2-40B4-BE49-F238E27FC236}">
                <a16:creationId xmlns:a16="http://schemas.microsoft.com/office/drawing/2014/main" id="{169319E5-F1BF-4CE4-AB15-7ACC50014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2DC4B-5789-4175-9B01-EE0A6F9F3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884" y="1660340"/>
            <a:ext cx="5954232" cy="3840480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99273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F75ACF6-BC21-4992-A365-E6E0126B571A}"/>
              </a:ext>
            </a:extLst>
          </p:cNvPr>
          <p:cNvGrpSpPr>
            <a:grpSpLocks noChangeAspect="1"/>
          </p:cNvGrpSpPr>
          <p:nvPr/>
        </p:nvGrpSpPr>
        <p:grpSpPr>
          <a:xfrm>
            <a:off x="7840721" y="3828330"/>
            <a:ext cx="3200400" cy="2370927"/>
            <a:chOff x="6781447" y="4012995"/>
            <a:chExt cx="2708854" cy="200677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C0E4758-5967-4BAC-8CD8-98CC569BF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447" y="4012995"/>
              <a:ext cx="2708854" cy="200677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6533760-EB1B-4341-979C-E5FCAB3B4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051687">
              <a:off x="8086156" y="5514156"/>
              <a:ext cx="274320" cy="212577"/>
            </a:xfrm>
            <a:prstGeom prst="rect">
              <a:avLst/>
            </a:prstGeom>
          </p:spPr>
        </p:pic>
      </p:grpSp>
      <p:sp>
        <p:nvSpPr>
          <p:cNvPr id="31" name="Arrow: Bent 30">
            <a:extLst>
              <a:ext uri="{FF2B5EF4-FFF2-40B4-BE49-F238E27FC236}">
                <a16:creationId xmlns:a16="http://schemas.microsoft.com/office/drawing/2014/main" id="{F4708079-95DC-41FF-87FA-BD66F09A49A4}"/>
              </a:ext>
            </a:extLst>
          </p:cNvPr>
          <p:cNvSpPr/>
          <p:nvPr/>
        </p:nvSpPr>
        <p:spPr bwMode="gray">
          <a:xfrm rot="5400000">
            <a:off x="7647097" y="3045777"/>
            <a:ext cx="2265893" cy="729414"/>
          </a:xfrm>
          <a:prstGeom prst="bentArrow">
            <a:avLst/>
          </a:prstGeom>
          <a:solidFill>
            <a:schemeClr val="accent1">
              <a:lumMod val="40000"/>
              <a:lumOff val="60000"/>
            </a:schemeClr>
          </a:solidFill>
          <a:ln w="41275" cap="sq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21063" y="1623578"/>
            <a:ext cx="5903027" cy="3786281"/>
          </a:xfrm>
        </p:spPr>
        <p:txBody>
          <a:bodyPr/>
          <a:lstStyle/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Every R package contains at least </a:t>
            </a:r>
            <a:r>
              <a:rPr lang="en-US" sz="16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folder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16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two files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its top-level directory,</a:t>
            </a:r>
            <a:endParaRPr lang="en-US" sz="16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8096" lvl="2" indent="-342900"/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</a:t>
            </a:r>
            <a:r>
              <a:rPr lang="en-US" sz="16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folder – contains the R code files</a:t>
            </a:r>
          </a:p>
          <a:p>
            <a:pPr marL="578096" lvl="2" indent="-342900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16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DESCRIPTION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file – contains metadata for the package such as package name, version number, author, and dependencies; (</a:t>
            </a:r>
            <a:r>
              <a:rPr lang="en-US" sz="16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16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identifies a directory as a package when the directory contains a </a:t>
            </a:r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DESCRIPTION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file)</a:t>
            </a:r>
          </a:p>
          <a:p>
            <a:pPr marL="578096" lvl="2" indent="-342900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16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NAMESPACE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file – indicates which functions in the package are exported to the user and what functions or other packages are imported</a:t>
            </a:r>
          </a:p>
          <a:p>
            <a:pPr lvl="1"/>
            <a:endParaRPr lang="en-US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DIRECTORY STRUCTURE OF AN R PACKAGE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F8537F8-2961-4432-9968-F3576A32FCB9}"/>
              </a:ext>
            </a:extLst>
          </p:cNvPr>
          <p:cNvGrpSpPr/>
          <p:nvPr/>
        </p:nvGrpSpPr>
        <p:grpSpPr>
          <a:xfrm>
            <a:off x="9971975" y="2091213"/>
            <a:ext cx="1920240" cy="914400"/>
            <a:chOff x="9974967" y="2206195"/>
            <a:chExt cx="1920240" cy="914400"/>
          </a:xfrm>
        </p:grpSpPr>
        <p:pic>
          <p:nvPicPr>
            <p:cNvPr id="24" name="Graphic 23" descr="Document">
              <a:extLst>
                <a:ext uri="{FF2B5EF4-FFF2-40B4-BE49-F238E27FC236}">
                  <a16:creationId xmlns:a16="http://schemas.microsoft.com/office/drawing/2014/main" id="{54D66EE4-D0AA-4B9F-A11C-F740355D0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77887" y="2206195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814DDB-255D-485E-A96F-070A95617700}"/>
                </a:ext>
              </a:extLst>
            </p:cNvPr>
            <p:cNvSpPr txBox="1">
              <a:spLocks/>
            </p:cNvSpPr>
            <p:nvPr/>
          </p:nvSpPr>
          <p:spPr>
            <a:xfrm>
              <a:off x="9974967" y="2431004"/>
              <a:ext cx="1920240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spcBef>
                  <a:spcPts val="600"/>
                </a:spcBef>
                <a:buSzPct val="100000"/>
              </a:pPr>
              <a:r>
                <a:rPr lang="en-US" sz="1100" b="1">
                  <a:solidFill>
                    <a:srgbClr val="31313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DESCRIPTION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073A74-A8F2-4C86-B9E4-BDD2FA3DE590}"/>
              </a:ext>
            </a:extLst>
          </p:cNvPr>
          <p:cNvGrpSpPr/>
          <p:nvPr/>
        </p:nvGrpSpPr>
        <p:grpSpPr>
          <a:xfrm>
            <a:off x="6986242" y="1837408"/>
            <a:ext cx="1920240" cy="914400"/>
            <a:chOff x="7671842" y="1541985"/>
            <a:chExt cx="1920240" cy="914400"/>
          </a:xfrm>
        </p:grpSpPr>
        <p:pic>
          <p:nvPicPr>
            <p:cNvPr id="22" name="Graphic 21" descr="Open Folder">
              <a:extLst>
                <a:ext uri="{FF2B5EF4-FFF2-40B4-BE49-F238E27FC236}">
                  <a16:creationId xmlns:a16="http://schemas.microsoft.com/office/drawing/2014/main" id="{29A8AADB-C465-417F-B5F9-97D7006A0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174762" y="1541985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BFEB600-B8A6-411C-9B81-0D4D55060664}"/>
                </a:ext>
              </a:extLst>
            </p:cNvPr>
            <p:cNvSpPr txBox="1">
              <a:spLocks/>
            </p:cNvSpPr>
            <p:nvPr/>
          </p:nvSpPr>
          <p:spPr>
            <a:xfrm>
              <a:off x="7671842" y="1981956"/>
              <a:ext cx="1920240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spcBef>
                  <a:spcPts val="600"/>
                </a:spcBef>
                <a:buSzPct val="100000"/>
              </a:pPr>
              <a:r>
                <a:rPr lang="en-US" sz="1100" b="1">
                  <a:solidFill>
                    <a:srgbClr val="31313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</a:t>
              </a:r>
            </a:p>
          </p:txBody>
        </p:sp>
      </p:grpSp>
      <p:sp>
        <p:nvSpPr>
          <p:cNvPr id="35" name="Arrow: Bent 34">
            <a:extLst>
              <a:ext uri="{FF2B5EF4-FFF2-40B4-BE49-F238E27FC236}">
                <a16:creationId xmlns:a16="http://schemas.microsoft.com/office/drawing/2014/main" id="{6494906A-0840-4007-9FB5-B9C7500264A5}"/>
              </a:ext>
            </a:extLst>
          </p:cNvPr>
          <p:cNvSpPr/>
          <p:nvPr/>
        </p:nvSpPr>
        <p:spPr bwMode="gray">
          <a:xfrm rot="5400000" flipV="1">
            <a:off x="9166599" y="3224172"/>
            <a:ext cx="1942058" cy="771220"/>
          </a:xfrm>
          <a:prstGeom prst="bentArrow">
            <a:avLst/>
          </a:prstGeom>
          <a:solidFill>
            <a:schemeClr val="accent1">
              <a:lumMod val="40000"/>
              <a:lumOff val="60000"/>
            </a:schemeClr>
          </a:solidFill>
          <a:ln w="41275" cap="sq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0C41DE9-A263-451C-8FF4-6B0D264C5669}"/>
              </a:ext>
            </a:extLst>
          </p:cNvPr>
          <p:cNvGrpSpPr/>
          <p:nvPr/>
        </p:nvGrpSpPr>
        <p:grpSpPr>
          <a:xfrm>
            <a:off x="8442301" y="1176838"/>
            <a:ext cx="1920240" cy="914400"/>
            <a:chOff x="8548954" y="2841580"/>
            <a:chExt cx="1920240" cy="914400"/>
          </a:xfrm>
        </p:grpSpPr>
        <p:pic>
          <p:nvPicPr>
            <p:cNvPr id="27" name="Graphic 26" descr="Document">
              <a:extLst>
                <a:ext uri="{FF2B5EF4-FFF2-40B4-BE49-F238E27FC236}">
                  <a16:creationId xmlns:a16="http://schemas.microsoft.com/office/drawing/2014/main" id="{83310C0C-73ED-489A-803C-B8F2755D7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89162" y="2841580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FDD5EF-DE70-445B-91A4-02D8512ABBC8}"/>
                </a:ext>
              </a:extLst>
            </p:cNvPr>
            <p:cNvSpPr txBox="1">
              <a:spLocks/>
            </p:cNvSpPr>
            <p:nvPr/>
          </p:nvSpPr>
          <p:spPr>
            <a:xfrm>
              <a:off x="8548954" y="3119043"/>
              <a:ext cx="1920240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spcBef>
                  <a:spcPts val="600"/>
                </a:spcBef>
                <a:buSzPct val="100000"/>
              </a:pPr>
              <a:r>
                <a:rPr lang="en-US" sz="1100" b="1" dirty="0">
                  <a:solidFill>
                    <a:srgbClr val="31313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NAMESPACE</a:t>
              </a:r>
            </a:p>
          </p:txBody>
        </p:sp>
      </p:grpSp>
      <p:sp>
        <p:nvSpPr>
          <p:cNvPr id="37" name="Arrow: Down 36">
            <a:extLst>
              <a:ext uri="{FF2B5EF4-FFF2-40B4-BE49-F238E27FC236}">
                <a16:creationId xmlns:a16="http://schemas.microsoft.com/office/drawing/2014/main" id="{BBEF89F4-E895-4ACF-BA20-2785671A740B}"/>
              </a:ext>
            </a:extLst>
          </p:cNvPr>
          <p:cNvSpPr/>
          <p:nvPr/>
        </p:nvSpPr>
        <p:spPr bwMode="gray">
          <a:xfrm>
            <a:off x="9258298" y="2101152"/>
            <a:ext cx="389374" cy="244227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41275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411FEB7-F285-45D6-80F6-BB5B072768FD}"/>
              </a:ext>
            </a:extLst>
          </p:cNvPr>
          <p:cNvSpPr/>
          <p:nvPr/>
        </p:nvSpPr>
        <p:spPr bwMode="gray">
          <a:xfrm>
            <a:off x="8370624" y="2101152"/>
            <a:ext cx="91440" cy="537601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CF21375-3A7C-4835-96B0-E11D359169D3}"/>
              </a:ext>
            </a:extLst>
          </p:cNvPr>
          <p:cNvSpPr/>
          <p:nvPr/>
        </p:nvSpPr>
        <p:spPr bwMode="gray">
          <a:xfrm>
            <a:off x="10477518" y="2577603"/>
            <a:ext cx="91440" cy="537601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FB88F91-F41A-4CBC-92B4-DD627AB4EC3B}"/>
              </a:ext>
            </a:extLst>
          </p:cNvPr>
          <p:cNvSpPr/>
          <p:nvPr/>
        </p:nvSpPr>
        <p:spPr bwMode="gray">
          <a:xfrm rot="5400000">
            <a:off x="9523847" y="1815368"/>
            <a:ext cx="91440" cy="537601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itle 5">
            <a:extLst>
              <a:ext uri="{FF2B5EF4-FFF2-40B4-BE49-F238E27FC236}">
                <a16:creationId xmlns:a16="http://schemas.microsoft.com/office/drawing/2014/main" id="{8380D6ED-8DB8-4C35-B504-1C1DD26A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</p:spTree>
    <p:extLst>
      <p:ext uri="{BB962C8B-B14F-4D97-AF65-F5344CB8AC3E}">
        <p14:creationId xmlns:p14="http://schemas.microsoft.com/office/powerpoint/2010/main" val="10852199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732B52-DCD0-4474-98CE-5ED4D262088A}"/>
              </a:ext>
            </a:extLst>
          </p:cNvPr>
          <p:cNvSpPr txBox="1"/>
          <p:nvPr/>
        </p:nvSpPr>
        <p:spPr>
          <a:xfrm>
            <a:off x="1066800" y="876300"/>
            <a:ext cx="10058400" cy="23495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2000" b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algn="ctr">
              <a:spcBef>
                <a:spcPts val="600"/>
              </a:spcBef>
              <a:buSzPct val="100000"/>
            </a:pPr>
            <a:endParaRPr lang="en-US" sz="2000" b="1" i="1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 to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File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New Project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New Directory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R Package</a:t>
            </a:r>
            <a:endParaRPr lang="en-US" sz="2000" i="1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8F9484-A732-49DF-85A4-AAB12F3BF09A}"/>
              </a:ext>
            </a:extLst>
          </p:cNvPr>
          <p:cNvGrpSpPr/>
          <p:nvPr/>
        </p:nvGrpSpPr>
        <p:grpSpPr>
          <a:xfrm>
            <a:off x="5076091" y="5413058"/>
            <a:ext cx="7115909" cy="731520"/>
            <a:chOff x="5076091" y="4511358"/>
            <a:chExt cx="7221810" cy="73152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9C9D31-09D7-4A29-9076-C89854167919}"/>
                </a:ext>
              </a:extLst>
            </p:cNvPr>
            <p:cNvSpPr/>
            <p:nvPr/>
          </p:nvSpPr>
          <p:spPr>
            <a:xfrm>
              <a:off x="5481577" y="4624969"/>
              <a:ext cx="6816324" cy="52322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anchor="ctr">
              <a:spAutoFit/>
            </a:bodyPr>
            <a:lstStyle/>
            <a:p>
              <a:pPr lvl="1"/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 package name can only consist of letters, numbers,  and periods.</a:t>
              </a:r>
            </a:p>
            <a:p>
              <a:pPr lvl="1"/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It must start with a letter and cannot end with a period.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1A95116-D6F0-4D5A-90D3-3AD5973182F7}"/>
                </a:ext>
              </a:extLst>
            </p:cNvPr>
            <p:cNvSpPr/>
            <p:nvPr/>
          </p:nvSpPr>
          <p:spPr bwMode="gray">
            <a:xfrm>
              <a:off x="5076091" y="4511358"/>
              <a:ext cx="731520" cy="731520"/>
            </a:xfrm>
            <a:prstGeom prst="ellipse">
              <a:avLst/>
            </a:prstGeom>
            <a:solidFill>
              <a:schemeClr val="bg1"/>
            </a:solidFill>
            <a:ln w="57150" algn="ctr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r>
                <a:rPr lang="en-US" sz="4400" dirty="0">
                  <a:solidFill>
                    <a:schemeClr val="accent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680FEF-5A0D-4990-BDCF-9AD3C1474779}"/>
              </a:ext>
            </a:extLst>
          </p:cNvPr>
          <p:cNvGrpSpPr/>
          <p:nvPr/>
        </p:nvGrpSpPr>
        <p:grpSpPr>
          <a:xfrm>
            <a:off x="1191733" y="2705901"/>
            <a:ext cx="9786283" cy="2194560"/>
            <a:chOff x="1181100" y="2705901"/>
            <a:chExt cx="9786283" cy="219456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8AAF6AE-C1BB-4A8E-9198-64ED35A488A3}"/>
                </a:ext>
              </a:extLst>
            </p:cNvPr>
            <p:cNvGrpSpPr/>
            <p:nvPr/>
          </p:nvGrpSpPr>
          <p:grpSpPr>
            <a:xfrm>
              <a:off x="1181100" y="2705901"/>
              <a:ext cx="6479632" cy="2194560"/>
              <a:chOff x="1181100" y="2883701"/>
              <a:chExt cx="6479632" cy="219456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47B35480-DC7E-4264-BF27-10686C15B7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1100" y="2883701"/>
                <a:ext cx="3115493" cy="2194560"/>
              </a:xfrm>
              <a:prstGeom prst="rect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5FA3268-1FBA-46E5-ABF0-B4B1E12C1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31268" y="2883701"/>
                <a:ext cx="3129464" cy="2194560"/>
              </a:xfrm>
              <a:prstGeom prst="rect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</p:pic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551A928-AB50-47A8-B918-786BA03B8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82347" y="2705901"/>
              <a:ext cx="3085036" cy="2194560"/>
            </a:xfrm>
            <a:prstGeom prst="rect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</p:pic>
      </p:grp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6016C32-010A-4649-968D-F848273D8B64}"/>
              </a:ext>
            </a:extLst>
          </p:cNvPr>
          <p:cNvSpPr/>
          <p:nvPr/>
        </p:nvSpPr>
        <p:spPr bwMode="gray">
          <a:xfrm>
            <a:off x="7422470" y="3225331"/>
            <a:ext cx="571500" cy="1155700"/>
          </a:xfrm>
          <a:prstGeom prst="rightArrow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E3BD42D-6DA3-4418-9C22-45E49743FDD8}"/>
              </a:ext>
            </a:extLst>
          </p:cNvPr>
          <p:cNvSpPr/>
          <p:nvPr/>
        </p:nvSpPr>
        <p:spPr bwMode="gray">
          <a:xfrm>
            <a:off x="4048943" y="3225331"/>
            <a:ext cx="571500" cy="1155700"/>
          </a:xfrm>
          <a:prstGeom prst="rightArrow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4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F1795B-958D-4299-96A8-A3DC3F28E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032" y="1920240"/>
            <a:ext cx="7107937" cy="3017520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DESCRIPTION AND NAMESPACE FILES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F1558B-FED9-4DE5-B952-01BE38CA6671}"/>
              </a:ext>
            </a:extLst>
          </p:cNvPr>
          <p:cNvGrpSpPr/>
          <p:nvPr/>
        </p:nvGrpSpPr>
        <p:grpSpPr>
          <a:xfrm>
            <a:off x="2205150" y="3025666"/>
            <a:ext cx="731520" cy="1617216"/>
            <a:chOff x="2493631" y="3094710"/>
            <a:chExt cx="549499" cy="1522654"/>
          </a:xfrm>
        </p:grpSpPr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7347D385-3B60-4679-A398-D86FFCB6A6E0}"/>
                </a:ext>
              </a:extLst>
            </p:cNvPr>
            <p:cNvSpPr/>
            <p:nvPr/>
          </p:nvSpPr>
          <p:spPr bwMode="gray">
            <a:xfrm>
              <a:off x="2494490" y="4480413"/>
              <a:ext cx="548640" cy="136951"/>
            </a:xfrm>
            <a:prstGeom prst="rightArrow">
              <a:avLst/>
            </a:prstGeom>
            <a:solidFill>
              <a:srgbClr val="FF0000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5607C8EF-8ABC-4CA4-932F-B1CBF769E75D}"/>
                </a:ext>
              </a:extLst>
            </p:cNvPr>
            <p:cNvSpPr/>
            <p:nvPr/>
          </p:nvSpPr>
          <p:spPr bwMode="gray">
            <a:xfrm>
              <a:off x="2493631" y="4128871"/>
              <a:ext cx="548640" cy="136951"/>
            </a:xfrm>
            <a:prstGeom prst="rightArrow">
              <a:avLst/>
            </a:prstGeom>
            <a:solidFill>
              <a:srgbClr val="FF0000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8B920CCA-29EE-40F7-925A-39309D056735}"/>
                </a:ext>
              </a:extLst>
            </p:cNvPr>
            <p:cNvSpPr/>
            <p:nvPr/>
          </p:nvSpPr>
          <p:spPr bwMode="gray">
            <a:xfrm>
              <a:off x="2493631" y="3094710"/>
              <a:ext cx="548640" cy="136951"/>
            </a:xfrm>
            <a:prstGeom prst="rightArrow">
              <a:avLst/>
            </a:prstGeom>
            <a:solidFill>
              <a:srgbClr val="FF0000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endParaRPr lang="en-US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Title 5">
            <a:extLst>
              <a:ext uri="{FF2B5EF4-FFF2-40B4-BE49-F238E27FC236}">
                <a16:creationId xmlns:a16="http://schemas.microsoft.com/office/drawing/2014/main" id="{A173DA1A-6CEE-4186-9B92-EC2799B98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</p:spTree>
    <p:extLst>
      <p:ext uri="{BB962C8B-B14F-4D97-AF65-F5344CB8AC3E}">
        <p14:creationId xmlns:p14="http://schemas.microsoft.com/office/powerpoint/2010/main" val="394211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DESCRIPTION AND NAMESPACE FILES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60DEF9-3CE8-474A-9C79-9161A9483F8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543556" y="1920240"/>
            <a:ext cx="7104888" cy="30175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8" name="Flowchart: Manual Operation 19">
            <a:extLst>
              <a:ext uri="{FF2B5EF4-FFF2-40B4-BE49-F238E27FC236}">
                <a16:creationId xmlns:a16="http://schemas.microsoft.com/office/drawing/2014/main" id="{61BB0BD3-1219-4408-85DB-8A212B3B1992}"/>
              </a:ext>
            </a:extLst>
          </p:cNvPr>
          <p:cNvSpPr/>
          <p:nvPr/>
        </p:nvSpPr>
        <p:spPr bwMode="gray">
          <a:xfrm rot="4316492">
            <a:off x="4499805" y="-1373281"/>
            <a:ext cx="3551491" cy="817394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8363"/>
              <a:gd name="connsiteY0" fmla="*/ 0 h 10000"/>
              <a:gd name="connsiteX1" fmla="*/ 18363 w 18363"/>
              <a:gd name="connsiteY1" fmla="*/ 205 h 10000"/>
              <a:gd name="connsiteX2" fmla="*/ 8000 w 18363"/>
              <a:gd name="connsiteY2" fmla="*/ 10000 h 10000"/>
              <a:gd name="connsiteX3" fmla="*/ 2000 w 18363"/>
              <a:gd name="connsiteY3" fmla="*/ 10000 h 10000"/>
              <a:gd name="connsiteX4" fmla="*/ 0 w 18363"/>
              <a:gd name="connsiteY4" fmla="*/ 0 h 10000"/>
              <a:gd name="connsiteX0" fmla="*/ 0 w 21336"/>
              <a:gd name="connsiteY0" fmla="*/ 0 h 11575"/>
              <a:gd name="connsiteX1" fmla="*/ 21336 w 21336"/>
              <a:gd name="connsiteY1" fmla="*/ 1780 h 11575"/>
              <a:gd name="connsiteX2" fmla="*/ 10973 w 21336"/>
              <a:gd name="connsiteY2" fmla="*/ 11575 h 11575"/>
              <a:gd name="connsiteX3" fmla="*/ 4973 w 21336"/>
              <a:gd name="connsiteY3" fmla="*/ 11575 h 11575"/>
              <a:gd name="connsiteX4" fmla="*/ 0 w 21336"/>
              <a:gd name="connsiteY4" fmla="*/ 0 h 11575"/>
              <a:gd name="connsiteX0" fmla="*/ 0 w 21336"/>
              <a:gd name="connsiteY0" fmla="*/ 0 h 11575"/>
              <a:gd name="connsiteX1" fmla="*/ 21336 w 21336"/>
              <a:gd name="connsiteY1" fmla="*/ 1780 h 11575"/>
              <a:gd name="connsiteX2" fmla="*/ 10973 w 21336"/>
              <a:gd name="connsiteY2" fmla="*/ 11575 h 11575"/>
              <a:gd name="connsiteX3" fmla="*/ 8929 w 21336"/>
              <a:gd name="connsiteY3" fmla="*/ 11562 h 11575"/>
              <a:gd name="connsiteX4" fmla="*/ 0 w 21336"/>
              <a:gd name="connsiteY4" fmla="*/ 0 h 11575"/>
              <a:gd name="connsiteX0" fmla="*/ 0 w 39244"/>
              <a:gd name="connsiteY0" fmla="*/ 0 h 11520"/>
              <a:gd name="connsiteX1" fmla="*/ 39244 w 39244"/>
              <a:gd name="connsiteY1" fmla="*/ 1725 h 11520"/>
              <a:gd name="connsiteX2" fmla="*/ 28881 w 39244"/>
              <a:gd name="connsiteY2" fmla="*/ 11520 h 11520"/>
              <a:gd name="connsiteX3" fmla="*/ 26837 w 39244"/>
              <a:gd name="connsiteY3" fmla="*/ 11507 h 11520"/>
              <a:gd name="connsiteX4" fmla="*/ 0 w 39244"/>
              <a:gd name="connsiteY4" fmla="*/ 0 h 11520"/>
              <a:gd name="connsiteX0" fmla="*/ 0 w 41263"/>
              <a:gd name="connsiteY0" fmla="*/ 0 h 11520"/>
              <a:gd name="connsiteX1" fmla="*/ 41263 w 41263"/>
              <a:gd name="connsiteY1" fmla="*/ 1849 h 11520"/>
              <a:gd name="connsiteX2" fmla="*/ 28881 w 41263"/>
              <a:gd name="connsiteY2" fmla="*/ 11520 h 11520"/>
              <a:gd name="connsiteX3" fmla="*/ 26837 w 41263"/>
              <a:gd name="connsiteY3" fmla="*/ 11507 h 11520"/>
              <a:gd name="connsiteX4" fmla="*/ 0 w 41263"/>
              <a:gd name="connsiteY4" fmla="*/ 0 h 11520"/>
              <a:gd name="connsiteX0" fmla="*/ 0 w 42030"/>
              <a:gd name="connsiteY0" fmla="*/ 0 h 11587"/>
              <a:gd name="connsiteX1" fmla="*/ 42030 w 42030"/>
              <a:gd name="connsiteY1" fmla="*/ 1916 h 11587"/>
              <a:gd name="connsiteX2" fmla="*/ 29648 w 42030"/>
              <a:gd name="connsiteY2" fmla="*/ 11587 h 11587"/>
              <a:gd name="connsiteX3" fmla="*/ 27604 w 42030"/>
              <a:gd name="connsiteY3" fmla="*/ 11574 h 11587"/>
              <a:gd name="connsiteX4" fmla="*/ 0 w 42030"/>
              <a:gd name="connsiteY4" fmla="*/ 0 h 11587"/>
              <a:gd name="connsiteX0" fmla="*/ 0 w 42030"/>
              <a:gd name="connsiteY0" fmla="*/ 0 h 11650"/>
              <a:gd name="connsiteX1" fmla="*/ 42030 w 42030"/>
              <a:gd name="connsiteY1" fmla="*/ 1916 h 11650"/>
              <a:gd name="connsiteX2" fmla="*/ 29648 w 42030"/>
              <a:gd name="connsiteY2" fmla="*/ 11587 h 11650"/>
              <a:gd name="connsiteX3" fmla="*/ 28580 w 42030"/>
              <a:gd name="connsiteY3" fmla="*/ 11650 h 11650"/>
              <a:gd name="connsiteX4" fmla="*/ 0 w 42030"/>
              <a:gd name="connsiteY4" fmla="*/ 0 h 11650"/>
              <a:gd name="connsiteX0" fmla="*/ 0 w 42030"/>
              <a:gd name="connsiteY0" fmla="*/ 0 h 11622"/>
              <a:gd name="connsiteX1" fmla="*/ 42030 w 42030"/>
              <a:gd name="connsiteY1" fmla="*/ 1916 h 11622"/>
              <a:gd name="connsiteX2" fmla="*/ 29648 w 42030"/>
              <a:gd name="connsiteY2" fmla="*/ 11587 h 11622"/>
              <a:gd name="connsiteX3" fmla="*/ 27954 w 42030"/>
              <a:gd name="connsiteY3" fmla="*/ 11622 h 11622"/>
              <a:gd name="connsiteX4" fmla="*/ 0 w 42030"/>
              <a:gd name="connsiteY4" fmla="*/ 0 h 11622"/>
              <a:gd name="connsiteX0" fmla="*/ 0 w 42030"/>
              <a:gd name="connsiteY0" fmla="*/ 0 h 11742"/>
              <a:gd name="connsiteX1" fmla="*/ 42030 w 42030"/>
              <a:gd name="connsiteY1" fmla="*/ 1916 h 11742"/>
              <a:gd name="connsiteX2" fmla="*/ 28822 w 42030"/>
              <a:gd name="connsiteY2" fmla="*/ 11742 h 11742"/>
              <a:gd name="connsiteX3" fmla="*/ 27954 w 42030"/>
              <a:gd name="connsiteY3" fmla="*/ 11622 h 11742"/>
              <a:gd name="connsiteX4" fmla="*/ 0 w 42030"/>
              <a:gd name="connsiteY4" fmla="*/ 0 h 11742"/>
              <a:gd name="connsiteX0" fmla="*/ 0 w 42030"/>
              <a:gd name="connsiteY0" fmla="*/ 0 h 11742"/>
              <a:gd name="connsiteX1" fmla="*/ 42030 w 42030"/>
              <a:gd name="connsiteY1" fmla="*/ 1916 h 11742"/>
              <a:gd name="connsiteX2" fmla="*/ 41072 w 42030"/>
              <a:gd name="connsiteY2" fmla="*/ 1918 h 11742"/>
              <a:gd name="connsiteX3" fmla="*/ 28822 w 42030"/>
              <a:gd name="connsiteY3" fmla="*/ 11742 h 11742"/>
              <a:gd name="connsiteX4" fmla="*/ 27954 w 42030"/>
              <a:gd name="connsiteY4" fmla="*/ 11622 h 11742"/>
              <a:gd name="connsiteX5" fmla="*/ 0 w 42030"/>
              <a:gd name="connsiteY5" fmla="*/ 0 h 11742"/>
              <a:gd name="connsiteX0" fmla="*/ 0 w 42030"/>
              <a:gd name="connsiteY0" fmla="*/ 0 h 11742"/>
              <a:gd name="connsiteX1" fmla="*/ 42030 w 42030"/>
              <a:gd name="connsiteY1" fmla="*/ 1916 h 11742"/>
              <a:gd name="connsiteX2" fmla="*/ 41072 w 42030"/>
              <a:gd name="connsiteY2" fmla="*/ 1918 h 11742"/>
              <a:gd name="connsiteX3" fmla="*/ 28822 w 42030"/>
              <a:gd name="connsiteY3" fmla="*/ 11742 h 11742"/>
              <a:gd name="connsiteX4" fmla="*/ 27954 w 42030"/>
              <a:gd name="connsiteY4" fmla="*/ 11622 h 11742"/>
              <a:gd name="connsiteX5" fmla="*/ 0 w 42030"/>
              <a:gd name="connsiteY5" fmla="*/ 0 h 11742"/>
              <a:gd name="connsiteX0" fmla="*/ 0 w 78443"/>
              <a:gd name="connsiteY0" fmla="*/ 13389 h 25131"/>
              <a:gd name="connsiteX1" fmla="*/ 42030 w 78443"/>
              <a:gd name="connsiteY1" fmla="*/ 15305 h 25131"/>
              <a:gd name="connsiteX2" fmla="*/ 78443 w 78443"/>
              <a:gd name="connsiteY2" fmla="*/ 0 h 25131"/>
              <a:gd name="connsiteX3" fmla="*/ 28822 w 78443"/>
              <a:gd name="connsiteY3" fmla="*/ 25131 h 25131"/>
              <a:gd name="connsiteX4" fmla="*/ 27954 w 78443"/>
              <a:gd name="connsiteY4" fmla="*/ 25011 h 25131"/>
              <a:gd name="connsiteX5" fmla="*/ 0 w 78443"/>
              <a:gd name="connsiteY5" fmla="*/ 13389 h 2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43" h="25131">
                <a:moveTo>
                  <a:pt x="0" y="13389"/>
                </a:moveTo>
                <a:lnTo>
                  <a:pt x="42030" y="15305"/>
                </a:lnTo>
                <a:lnTo>
                  <a:pt x="78443" y="0"/>
                </a:lnTo>
                <a:lnTo>
                  <a:pt x="28822" y="25131"/>
                </a:lnTo>
                <a:lnTo>
                  <a:pt x="27954" y="25011"/>
                </a:lnTo>
                <a:lnTo>
                  <a:pt x="0" y="13389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  <a:alpha val="55000"/>
                </a:schemeClr>
              </a:gs>
              <a:gs pos="81000">
                <a:schemeClr val="bg1">
                  <a:lumMod val="75000"/>
                  <a:alpha val="35000"/>
                </a:schemeClr>
              </a:gs>
              <a:gs pos="100000">
                <a:schemeClr val="bg1">
                  <a:alpha val="20000"/>
                </a:schemeClr>
              </a:gs>
            </a:gsLst>
            <a:lin ang="5400000" scaled="0"/>
          </a:gradFill>
          <a:ln w="19050" algn="ctr">
            <a:gradFill>
              <a:gsLst>
                <a:gs pos="0">
                  <a:schemeClr val="tx1">
                    <a:lumMod val="50000"/>
                    <a:lumOff val="50000"/>
                    <a:alpha val="30000"/>
                  </a:schemeClr>
                </a:gs>
                <a:gs pos="83000">
                  <a:schemeClr val="bg1">
                    <a:lumMod val="75000"/>
                    <a:alpha val="3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Flowchart: Manual Operation 19">
            <a:extLst>
              <a:ext uri="{FF2B5EF4-FFF2-40B4-BE49-F238E27FC236}">
                <a16:creationId xmlns:a16="http://schemas.microsoft.com/office/drawing/2014/main" id="{B8B3FBAC-E86A-433F-B4FC-8F52A8628B0E}"/>
              </a:ext>
            </a:extLst>
          </p:cNvPr>
          <p:cNvSpPr/>
          <p:nvPr/>
        </p:nvSpPr>
        <p:spPr bwMode="gray">
          <a:xfrm rot="16358743" flipV="1">
            <a:off x="3309660" y="2769257"/>
            <a:ext cx="2012807" cy="417474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8363"/>
              <a:gd name="connsiteY0" fmla="*/ 0 h 10000"/>
              <a:gd name="connsiteX1" fmla="*/ 18363 w 18363"/>
              <a:gd name="connsiteY1" fmla="*/ 205 h 10000"/>
              <a:gd name="connsiteX2" fmla="*/ 8000 w 18363"/>
              <a:gd name="connsiteY2" fmla="*/ 10000 h 10000"/>
              <a:gd name="connsiteX3" fmla="*/ 2000 w 18363"/>
              <a:gd name="connsiteY3" fmla="*/ 10000 h 10000"/>
              <a:gd name="connsiteX4" fmla="*/ 0 w 18363"/>
              <a:gd name="connsiteY4" fmla="*/ 0 h 10000"/>
              <a:gd name="connsiteX0" fmla="*/ 0 w 21336"/>
              <a:gd name="connsiteY0" fmla="*/ 0 h 11575"/>
              <a:gd name="connsiteX1" fmla="*/ 21336 w 21336"/>
              <a:gd name="connsiteY1" fmla="*/ 1780 h 11575"/>
              <a:gd name="connsiteX2" fmla="*/ 10973 w 21336"/>
              <a:gd name="connsiteY2" fmla="*/ 11575 h 11575"/>
              <a:gd name="connsiteX3" fmla="*/ 4973 w 21336"/>
              <a:gd name="connsiteY3" fmla="*/ 11575 h 11575"/>
              <a:gd name="connsiteX4" fmla="*/ 0 w 21336"/>
              <a:gd name="connsiteY4" fmla="*/ 0 h 11575"/>
              <a:gd name="connsiteX0" fmla="*/ 0 w 21336"/>
              <a:gd name="connsiteY0" fmla="*/ 0 h 11575"/>
              <a:gd name="connsiteX1" fmla="*/ 21336 w 21336"/>
              <a:gd name="connsiteY1" fmla="*/ 1780 h 11575"/>
              <a:gd name="connsiteX2" fmla="*/ 10973 w 21336"/>
              <a:gd name="connsiteY2" fmla="*/ 11575 h 11575"/>
              <a:gd name="connsiteX3" fmla="*/ 8929 w 21336"/>
              <a:gd name="connsiteY3" fmla="*/ 11562 h 11575"/>
              <a:gd name="connsiteX4" fmla="*/ 0 w 21336"/>
              <a:gd name="connsiteY4" fmla="*/ 0 h 11575"/>
              <a:gd name="connsiteX0" fmla="*/ 0 w 39244"/>
              <a:gd name="connsiteY0" fmla="*/ 0 h 11520"/>
              <a:gd name="connsiteX1" fmla="*/ 39244 w 39244"/>
              <a:gd name="connsiteY1" fmla="*/ 1725 h 11520"/>
              <a:gd name="connsiteX2" fmla="*/ 28881 w 39244"/>
              <a:gd name="connsiteY2" fmla="*/ 11520 h 11520"/>
              <a:gd name="connsiteX3" fmla="*/ 26837 w 39244"/>
              <a:gd name="connsiteY3" fmla="*/ 11507 h 11520"/>
              <a:gd name="connsiteX4" fmla="*/ 0 w 39244"/>
              <a:gd name="connsiteY4" fmla="*/ 0 h 11520"/>
              <a:gd name="connsiteX0" fmla="*/ 0 w 41263"/>
              <a:gd name="connsiteY0" fmla="*/ 0 h 11520"/>
              <a:gd name="connsiteX1" fmla="*/ 41263 w 41263"/>
              <a:gd name="connsiteY1" fmla="*/ 1849 h 11520"/>
              <a:gd name="connsiteX2" fmla="*/ 28881 w 41263"/>
              <a:gd name="connsiteY2" fmla="*/ 11520 h 11520"/>
              <a:gd name="connsiteX3" fmla="*/ 26837 w 41263"/>
              <a:gd name="connsiteY3" fmla="*/ 11507 h 11520"/>
              <a:gd name="connsiteX4" fmla="*/ 0 w 41263"/>
              <a:gd name="connsiteY4" fmla="*/ 0 h 11520"/>
              <a:gd name="connsiteX0" fmla="*/ 0 w 42030"/>
              <a:gd name="connsiteY0" fmla="*/ 0 h 11587"/>
              <a:gd name="connsiteX1" fmla="*/ 42030 w 42030"/>
              <a:gd name="connsiteY1" fmla="*/ 1916 h 11587"/>
              <a:gd name="connsiteX2" fmla="*/ 29648 w 42030"/>
              <a:gd name="connsiteY2" fmla="*/ 11587 h 11587"/>
              <a:gd name="connsiteX3" fmla="*/ 27604 w 42030"/>
              <a:gd name="connsiteY3" fmla="*/ 11574 h 11587"/>
              <a:gd name="connsiteX4" fmla="*/ 0 w 42030"/>
              <a:gd name="connsiteY4" fmla="*/ 0 h 11587"/>
              <a:gd name="connsiteX0" fmla="*/ 0 w 42030"/>
              <a:gd name="connsiteY0" fmla="*/ 0 h 11650"/>
              <a:gd name="connsiteX1" fmla="*/ 42030 w 42030"/>
              <a:gd name="connsiteY1" fmla="*/ 1916 h 11650"/>
              <a:gd name="connsiteX2" fmla="*/ 29648 w 42030"/>
              <a:gd name="connsiteY2" fmla="*/ 11587 h 11650"/>
              <a:gd name="connsiteX3" fmla="*/ 28580 w 42030"/>
              <a:gd name="connsiteY3" fmla="*/ 11650 h 11650"/>
              <a:gd name="connsiteX4" fmla="*/ 0 w 42030"/>
              <a:gd name="connsiteY4" fmla="*/ 0 h 11650"/>
              <a:gd name="connsiteX0" fmla="*/ 0 w 42030"/>
              <a:gd name="connsiteY0" fmla="*/ 0 h 11622"/>
              <a:gd name="connsiteX1" fmla="*/ 42030 w 42030"/>
              <a:gd name="connsiteY1" fmla="*/ 1916 h 11622"/>
              <a:gd name="connsiteX2" fmla="*/ 29648 w 42030"/>
              <a:gd name="connsiteY2" fmla="*/ 11587 h 11622"/>
              <a:gd name="connsiteX3" fmla="*/ 27954 w 42030"/>
              <a:gd name="connsiteY3" fmla="*/ 11622 h 11622"/>
              <a:gd name="connsiteX4" fmla="*/ 0 w 42030"/>
              <a:gd name="connsiteY4" fmla="*/ 0 h 11622"/>
              <a:gd name="connsiteX0" fmla="*/ 0 w 42030"/>
              <a:gd name="connsiteY0" fmla="*/ 0 h 11742"/>
              <a:gd name="connsiteX1" fmla="*/ 42030 w 42030"/>
              <a:gd name="connsiteY1" fmla="*/ 1916 h 11742"/>
              <a:gd name="connsiteX2" fmla="*/ 28822 w 42030"/>
              <a:gd name="connsiteY2" fmla="*/ 11742 h 11742"/>
              <a:gd name="connsiteX3" fmla="*/ 27954 w 42030"/>
              <a:gd name="connsiteY3" fmla="*/ 11622 h 11742"/>
              <a:gd name="connsiteX4" fmla="*/ 0 w 42030"/>
              <a:gd name="connsiteY4" fmla="*/ 0 h 11742"/>
              <a:gd name="connsiteX0" fmla="*/ 0 w 40947"/>
              <a:gd name="connsiteY0" fmla="*/ 0 h 10946"/>
              <a:gd name="connsiteX1" fmla="*/ 40947 w 40947"/>
              <a:gd name="connsiteY1" fmla="*/ 1120 h 10946"/>
              <a:gd name="connsiteX2" fmla="*/ 27739 w 40947"/>
              <a:gd name="connsiteY2" fmla="*/ 10946 h 10946"/>
              <a:gd name="connsiteX3" fmla="*/ 26871 w 40947"/>
              <a:gd name="connsiteY3" fmla="*/ 10826 h 10946"/>
              <a:gd name="connsiteX4" fmla="*/ 0 w 40947"/>
              <a:gd name="connsiteY4" fmla="*/ 0 h 10946"/>
              <a:gd name="connsiteX0" fmla="*/ 0 w 41112"/>
              <a:gd name="connsiteY0" fmla="*/ 0 h 10822"/>
              <a:gd name="connsiteX1" fmla="*/ 41112 w 41112"/>
              <a:gd name="connsiteY1" fmla="*/ 996 h 10822"/>
              <a:gd name="connsiteX2" fmla="*/ 27904 w 41112"/>
              <a:gd name="connsiteY2" fmla="*/ 10822 h 10822"/>
              <a:gd name="connsiteX3" fmla="*/ 27036 w 41112"/>
              <a:gd name="connsiteY3" fmla="*/ 10702 h 10822"/>
              <a:gd name="connsiteX4" fmla="*/ 0 w 41112"/>
              <a:gd name="connsiteY4" fmla="*/ 0 h 10822"/>
              <a:gd name="connsiteX0" fmla="*/ 0 w 47332"/>
              <a:gd name="connsiteY0" fmla="*/ 0 h 10352"/>
              <a:gd name="connsiteX1" fmla="*/ 47332 w 47332"/>
              <a:gd name="connsiteY1" fmla="*/ 526 h 10352"/>
              <a:gd name="connsiteX2" fmla="*/ 34124 w 47332"/>
              <a:gd name="connsiteY2" fmla="*/ 10352 h 10352"/>
              <a:gd name="connsiteX3" fmla="*/ 33256 w 47332"/>
              <a:gd name="connsiteY3" fmla="*/ 10232 h 10352"/>
              <a:gd name="connsiteX4" fmla="*/ 0 w 47332"/>
              <a:gd name="connsiteY4" fmla="*/ 0 h 10352"/>
              <a:gd name="connsiteX0" fmla="*/ 0 w 41761"/>
              <a:gd name="connsiteY0" fmla="*/ 0 h 10352"/>
              <a:gd name="connsiteX1" fmla="*/ 41761 w 41761"/>
              <a:gd name="connsiteY1" fmla="*/ 243 h 10352"/>
              <a:gd name="connsiteX2" fmla="*/ 34124 w 41761"/>
              <a:gd name="connsiteY2" fmla="*/ 10352 h 10352"/>
              <a:gd name="connsiteX3" fmla="*/ 33256 w 41761"/>
              <a:gd name="connsiteY3" fmla="*/ 10232 h 10352"/>
              <a:gd name="connsiteX4" fmla="*/ 0 w 41761"/>
              <a:gd name="connsiteY4" fmla="*/ 0 h 1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1" h="10352">
                <a:moveTo>
                  <a:pt x="0" y="0"/>
                </a:moveTo>
                <a:lnTo>
                  <a:pt x="41761" y="243"/>
                </a:lnTo>
                <a:lnTo>
                  <a:pt x="34124" y="10352"/>
                </a:lnTo>
                <a:lnTo>
                  <a:pt x="33256" y="1023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  <a:alpha val="35000"/>
                </a:schemeClr>
              </a:gs>
              <a:gs pos="76000">
                <a:schemeClr val="bg1">
                  <a:alpha val="20000"/>
                  <a:lumMod val="80000"/>
                </a:schemeClr>
              </a:gs>
              <a:gs pos="100000">
                <a:schemeClr val="bg1">
                  <a:alpha val="20000"/>
                </a:schemeClr>
              </a:gs>
            </a:gsLst>
            <a:lin ang="5400000" scaled="1"/>
          </a:gradFill>
          <a:ln w="19050" algn="ctr">
            <a:gradFill>
              <a:gsLst>
                <a:gs pos="0">
                  <a:schemeClr val="tx1">
                    <a:lumMod val="50000"/>
                    <a:lumOff val="50000"/>
                    <a:alpha val="35000"/>
                  </a:schemeClr>
                </a:gs>
                <a:gs pos="63000">
                  <a:schemeClr val="bg1">
                    <a:lumMod val="65000"/>
                    <a:alpha val="25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F97B19E-739D-4E27-ACCA-F14F539369CE}"/>
              </a:ext>
            </a:extLst>
          </p:cNvPr>
          <p:cNvCxnSpPr>
            <a:cxnSpLocks/>
          </p:cNvCxnSpPr>
          <p:nvPr/>
        </p:nvCxnSpPr>
        <p:spPr>
          <a:xfrm flipH="1">
            <a:off x="2535013" y="3125305"/>
            <a:ext cx="2932815" cy="339184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50000"/>
                    <a:alpha val="50000"/>
                  </a:schemeClr>
                </a:gs>
                <a:gs pos="56000">
                  <a:schemeClr val="bg1">
                    <a:lumMod val="75000"/>
                    <a:alpha val="3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C7FAE46-4091-4256-8B78-6F9E65F91164}"/>
              </a:ext>
            </a:extLst>
          </p:cNvPr>
          <p:cNvCxnSpPr>
            <a:cxnSpLocks/>
          </p:cNvCxnSpPr>
          <p:nvPr/>
        </p:nvCxnSpPr>
        <p:spPr>
          <a:xfrm flipH="1">
            <a:off x="2656114" y="2423886"/>
            <a:ext cx="3033486" cy="827314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50000"/>
                    <a:alpha val="20000"/>
                  </a:schemeClr>
                </a:gs>
                <a:gs pos="56000">
                  <a:schemeClr val="bg1">
                    <a:lumMod val="75000"/>
                    <a:alpha val="5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534C8774-E916-409D-8350-7AB91229F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1576" y="1112463"/>
            <a:ext cx="5284704" cy="20086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0F4B826-14AA-4A8D-B662-DD4FA1BB1CD0}"/>
              </a:ext>
            </a:extLst>
          </p:cNvPr>
          <p:cNvCxnSpPr>
            <a:cxnSpLocks/>
          </p:cNvCxnSpPr>
          <p:nvPr/>
        </p:nvCxnSpPr>
        <p:spPr>
          <a:xfrm flipH="1" flipV="1">
            <a:off x="2656114" y="4092291"/>
            <a:ext cx="3791552" cy="685098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50000"/>
                    <a:alpha val="20000"/>
                  </a:schemeClr>
                </a:gs>
                <a:gs pos="56000">
                  <a:schemeClr val="bg1">
                    <a:lumMod val="75000"/>
                    <a:alpha val="5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4A48EC33-48FF-40ED-932D-44391D7D88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6787" y="3947650"/>
            <a:ext cx="5201084" cy="20116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" name="Title 5">
            <a:extLst>
              <a:ext uri="{FF2B5EF4-FFF2-40B4-BE49-F238E27FC236}">
                <a16:creationId xmlns:a16="http://schemas.microsoft.com/office/drawing/2014/main" id="{3CDF18C1-07ED-427B-9ECC-BD0ABC5F1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</p:spTree>
    <p:extLst>
      <p:ext uri="{BB962C8B-B14F-4D97-AF65-F5344CB8AC3E}">
        <p14:creationId xmlns:p14="http://schemas.microsoft.com/office/powerpoint/2010/main" val="197728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25000" decel="2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354 0.03495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17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1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901 0.19422 L -0.0017 -4.81481E-6 " pathEditMode="relative" rAng="0" ptsTypes="AA">
                                      <p:cBhvr>
                                        <p:cTn id="16" dur="1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59" y="-97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695 -0.14328 L -0.00117 -2.22222E-6 " pathEditMode="relative" rAng="0" ptsTypes="AA">
                                      <p:cBhvr>
                                        <p:cTn id="36" dur="1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89" y="71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146850-3FEA-412A-B078-EEBB8727A77A}"/>
              </a:ext>
            </a:extLst>
          </p:cNvPr>
          <p:cNvSpPr txBox="1"/>
          <p:nvPr/>
        </p:nvSpPr>
        <p:spPr>
          <a:xfrm>
            <a:off x="1066800" y="649171"/>
            <a:ext cx="10058400" cy="53836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2000" b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endParaRPr lang="en-US" sz="20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Open the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DESCRIPTION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file and replace the default information (example below)</a:t>
            </a:r>
          </a:p>
          <a:p>
            <a:pPr>
              <a:spcBef>
                <a:spcPts val="600"/>
              </a:spcBef>
              <a:buSzPct val="100000"/>
            </a:pPr>
            <a:endParaRPr lang="en-US" sz="20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SzPct val="100000"/>
            </a:pPr>
            <a:endParaRPr lang="en-US" sz="20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7CCC93-223B-4E9F-9D8C-9D491045B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20" y="2446786"/>
            <a:ext cx="8153360" cy="3108960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453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DESCRIPTION FILE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4503AB-D7D3-4535-9FAB-D248F4E3C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077" y="1110943"/>
            <a:ext cx="5275701" cy="20116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5E0734B-2635-4B25-912E-8479A3FC4946}"/>
              </a:ext>
            </a:extLst>
          </p:cNvPr>
          <p:cNvSpPr/>
          <p:nvPr/>
        </p:nvSpPr>
        <p:spPr>
          <a:xfrm>
            <a:off x="638827" y="4435176"/>
            <a:ext cx="11192686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</a:t>
            </a: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Imports 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field lists the external packages that your package relies upon.  It can be manually included or auto-populated via the </a:t>
            </a:r>
            <a:r>
              <a:rPr lang="en-US" sz="1600" i="1" dirty="0" err="1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devtools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function, </a:t>
            </a:r>
            <a:r>
              <a:rPr lang="en-US" sz="1600" b="1" i="1" dirty="0" err="1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use_package</a:t>
            </a:r>
            <a:r>
              <a:rPr lang="en-US" sz="1600" b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()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 We will use this function later.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Suggests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field lists the external packages that your package can use but does not necessarily need.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E6D37A-2C1A-494A-878B-83304F5D27EE}"/>
              </a:ext>
            </a:extLst>
          </p:cNvPr>
          <p:cNvSpPr txBox="1"/>
          <p:nvPr/>
        </p:nvSpPr>
        <p:spPr>
          <a:xfrm>
            <a:off x="3395319" y="3176105"/>
            <a:ext cx="21031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1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Imports: stats, graphics</a:t>
            </a: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BCDA3E4B-EFDD-47FB-9D9B-240993F5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</p:spTree>
    <p:extLst>
      <p:ext uri="{BB962C8B-B14F-4D97-AF65-F5344CB8AC3E}">
        <p14:creationId xmlns:p14="http://schemas.microsoft.com/office/powerpoint/2010/main" val="400822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-0.16537 0.06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8" y="30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6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NAMESPACE FILE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86495" y="3320272"/>
            <a:ext cx="1065477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import()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–  simply takes a package name as an argument, and the interpretation is that all exported functions from that external package will be accessible to your package</a:t>
            </a:r>
          </a:p>
          <a:p>
            <a:endParaRPr lang="en-US" sz="16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importFrom()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–  takes a package and function names as arguments. This directive allows you to specify exactly which function you need from an external package.</a:t>
            </a: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Kicker"/>
          <p:cNvSpPr txBox="1"/>
          <p:nvPr/>
        </p:nvSpPr>
        <p:spPr>
          <a:xfrm>
            <a:off x="1021080" y="5583624"/>
            <a:ext cx="10149840" cy="5957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88900" tIns="88900" rIns="88900" bIns="88900" rtlCol="0" anchor="ctr">
            <a:noAutofit/>
          </a:bodyPr>
          <a:lstStyle/>
          <a:p>
            <a:pPr algn="ctr">
              <a:spcBef>
                <a:spcPct val="20000"/>
              </a:spcBef>
              <a:spcAft>
                <a:spcPct val="0"/>
              </a:spcAft>
              <a:buSzPct val="1000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“Imported functions” are functions from other packages.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D1CF3E-9A2A-488F-9614-C739AE03B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300" y="1143556"/>
            <a:ext cx="5201084" cy="20116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D25D93F-6373-4A7B-8B30-742E14E9FBEF}"/>
              </a:ext>
            </a:extLst>
          </p:cNvPr>
          <p:cNvSpPr txBox="1"/>
          <p:nvPr/>
        </p:nvSpPr>
        <p:spPr>
          <a:xfrm>
            <a:off x="3741332" y="1736640"/>
            <a:ext cx="258589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SzPct val="100000"/>
            </a:pPr>
            <a:r>
              <a:rPr lang="en-US" sz="1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import(stats)</a:t>
            </a:r>
          </a:p>
          <a:p>
            <a:pPr>
              <a:buSzPct val="100000"/>
            </a:pPr>
            <a:r>
              <a:rPr lang="en-US" sz="1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importFrom(graphics, screen)</a:t>
            </a:r>
          </a:p>
          <a:p>
            <a:pPr>
              <a:buSzPct val="100000"/>
            </a:pPr>
            <a:endParaRPr lang="en-US" sz="1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69AC856C-A0AE-4F7C-B8FD-51D4B0601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3E2B9B-12CE-4EAF-A3F0-F1887560E1F8}"/>
              </a:ext>
            </a:extLst>
          </p:cNvPr>
          <p:cNvGrpSpPr/>
          <p:nvPr/>
        </p:nvGrpSpPr>
        <p:grpSpPr>
          <a:xfrm>
            <a:off x="5076091" y="2138950"/>
            <a:ext cx="7115909" cy="731520"/>
            <a:chOff x="5076091" y="4511358"/>
            <a:chExt cx="7221810" cy="73152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3B0C8A2-3057-4459-B010-17F2355480AF}"/>
                </a:ext>
              </a:extLst>
            </p:cNvPr>
            <p:cNvSpPr/>
            <p:nvPr/>
          </p:nvSpPr>
          <p:spPr>
            <a:xfrm>
              <a:off x="5481577" y="4624969"/>
              <a:ext cx="6816324" cy="523220"/>
            </a:xfrm>
            <a:prstGeom prst="rect">
              <a:avLst/>
            </a:prstGeom>
            <a:solidFill>
              <a:srgbClr val="FFD75A"/>
            </a:solidFill>
          </p:spPr>
          <p:txBody>
            <a:bodyPr wrap="square" anchor="ctr">
              <a:spAutoFit/>
            </a:bodyPr>
            <a:lstStyle/>
            <a:p>
              <a:pPr lvl="1"/>
              <a:r>
                <a:rPr lang="en-US" sz="1400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Never include </a:t>
              </a:r>
              <a:r>
                <a:rPr lang="en-US" sz="1400" i="1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library()</a:t>
              </a:r>
              <a:r>
                <a:rPr lang="en-US" sz="1400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or </a:t>
              </a:r>
              <a:r>
                <a:rPr lang="en-US" sz="1400" i="1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require()</a:t>
              </a:r>
              <a:r>
                <a:rPr lang="en-US" sz="1400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in your package scripts – doing so</a:t>
              </a:r>
            </a:p>
            <a:p>
              <a:pPr lvl="1"/>
              <a:r>
                <a:rPr lang="en-US" sz="1400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can alter the user’s </a:t>
              </a:r>
              <a:r>
                <a:rPr lang="en-US" sz="1400" i="1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</a:t>
              </a:r>
              <a:r>
                <a:rPr lang="en-US" sz="1400" dirty="0">
                  <a:solidFill>
                    <a:srgbClr val="33333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environment in unintended ways.</a:t>
              </a:r>
              <a:endPara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831E27A-1E85-47E5-B840-3C4726A159E0}"/>
                </a:ext>
              </a:extLst>
            </p:cNvPr>
            <p:cNvSpPr/>
            <p:nvPr/>
          </p:nvSpPr>
          <p:spPr bwMode="gray">
            <a:xfrm>
              <a:off x="5076091" y="4511358"/>
              <a:ext cx="731520" cy="731520"/>
            </a:xfrm>
            <a:prstGeom prst="ellipse">
              <a:avLst/>
            </a:prstGeom>
            <a:solidFill>
              <a:schemeClr val="bg1"/>
            </a:solidFill>
            <a:ln w="57150" algn="ctr">
              <a:solidFill>
                <a:srgbClr val="FFD75A"/>
              </a:solidFill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>
                <a:lnSpc>
                  <a:spcPct val="106000"/>
                </a:lnSpc>
                <a:buFont typeface="Wingdings 2" pitchFamily="18" charset="2"/>
                <a:buNone/>
              </a:pPr>
              <a:r>
                <a:rPr lang="en-US" sz="4400" dirty="0">
                  <a:solidFill>
                    <a:srgbClr val="FFD7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6806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NAMESPACE FILE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86495" y="3320272"/>
            <a:ext cx="106547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import()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–  simply takes a package name as an argument, and the interpretation is that all exported functions from that external package will be accessible to your package</a:t>
            </a:r>
          </a:p>
          <a:p>
            <a:endParaRPr lang="en-US" sz="16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importFrom()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–  takes a package and function names as arguments. This directive allows you to specify exactly which function you need from an external package.</a:t>
            </a:r>
          </a:p>
          <a:p>
            <a:endParaRPr lang="en-US" sz="16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xport</a:t>
            </a:r>
            <a:r>
              <a:rPr lang="en-US" sz="1600" i="1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()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–  exported functions must be documented and supported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D1CF3E-9A2A-488F-9614-C739AE03B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300" y="1143556"/>
            <a:ext cx="5201084" cy="20116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D25D93F-6373-4A7B-8B30-742E14E9FBEF}"/>
              </a:ext>
            </a:extLst>
          </p:cNvPr>
          <p:cNvSpPr txBox="1"/>
          <p:nvPr/>
        </p:nvSpPr>
        <p:spPr>
          <a:xfrm>
            <a:off x="3741331" y="1736640"/>
            <a:ext cx="262337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SzPct val="100000"/>
            </a:pPr>
            <a:r>
              <a:rPr lang="en-US" sz="1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import(stats)</a:t>
            </a:r>
          </a:p>
          <a:p>
            <a:pPr>
              <a:buSzPct val="100000"/>
            </a:pPr>
            <a:r>
              <a:rPr lang="en-US" sz="1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importFrom(graphics, screen)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39AD06-509A-4254-A4B9-0630466EB69B}"/>
              </a:ext>
            </a:extLst>
          </p:cNvPr>
          <p:cNvSpPr txBox="1"/>
          <p:nvPr/>
        </p:nvSpPr>
        <p:spPr>
          <a:xfrm>
            <a:off x="3764525" y="2157395"/>
            <a:ext cx="21031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SzPct val="100000"/>
            </a:pPr>
            <a:r>
              <a:rPr lang="en-US" sz="100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export(“hello”)</a:t>
            </a: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9B72F5EE-2415-40D5-AAEF-DD6ECD7F0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703A7858-E5CF-4C13-AD27-C78C407FAE33}"/>
              </a:ext>
            </a:extLst>
          </p:cNvPr>
          <p:cNvSpPr txBox="1"/>
          <p:nvPr/>
        </p:nvSpPr>
        <p:spPr>
          <a:xfrm>
            <a:off x="1021080" y="5583624"/>
            <a:ext cx="10149840" cy="5957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88900" tIns="88900" rIns="88900" bIns="88900" rtlCol="0" anchor="ctr">
            <a:noAutofit/>
          </a:bodyPr>
          <a:lstStyle/>
          <a:p>
            <a:pPr algn="ctr">
              <a:spcBef>
                <a:spcPct val="20000"/>
              </a:spcBef>
              <a:spcAft>
                <a:spcPct val="0"/>
              </a:spcAft>
              <a:buSzPct val="1000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“Exported functions” are your functions that become accessible to the user. </a:t>
            </a:r>
          </a:p>
        </p:txBody>
      </p:sp>
    </p:spTree>
    <p:extLst>
      <p:ext uri="{BB962C8B-B14F-4D97-AF65-F5344CB8AC3E}">
        <p14:creationId xmlns:p14="http://schemas.microsoft.com/office/powerpoint/2010/main" val="3334877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53AA4B0-4E0A-49D6-B23F-9AD97C970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33" y="3784193"/>
            <a:ext cx="3474720" cy="2574152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 DATA IN THE PACKAGE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026538" y="1957365"/>
            <a:ext cx="624313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 data in a package is useful for</a:t>
            </a: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Showing new users how to use the package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Maintaining consistency when using data internally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Sharing and documenting datasets</a:t>
            </a: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17" name="Title 5">
            <a:extLst>
              <a:ext uri="{FF2B5EF4-FFF2-40B4-BE49-F238E27FC236}">
                <a16:creationId xmlns:a16="http://schemas.microsoft.com/office/drawing/2014/main" id="{6416DDB1-EDC9-48C0-9BAC-894A64E3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pic>
        <p:nvPicPr>
          <p:cNvPr id="25" name="Graphic 24" descr="Open Folder">
            <a:extLst>
              <a:ext uri="{FF2B5EF4-FFF2-40B4-BE49-F238E27FC236}">
                <a16:creationId xmlns:a16="http://schemas.microsoft.com/office/drawing/2014/main" id="{A1154D8E-32FF-4157-9E7B-D042EBD27A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4581" y="4175468"/>
            <a:ext cx="914400" cy="914400"/>
          </a:xfrm>
          <a:prstGeom prst="rect">
            <a:avLst/>
          </a:prstGeom>
        </p:spPr>
      </p:pic>
      <p:pic>
        <p:nvPicPr>
          <p:cNvPr id="30" name="Graphic 29" descr="Document">
            <a:extLst>
              <a:ext uri="{FF2B5EF4-FFF2-40B4-BE49-F238E27FC236}">
                <a16:creationId xmlns:a16="http://schemas.microsoft.com/office/drawing/2014/main" id="{DC7FF87B-C3E2-4A7C-998D-E4E1E63B3A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72546" y="4335693"/>
            <a:ext cx="914400" cy="914400"/>
          </a:xfrm>
          <a:prstGeom prst="rect">
            <a:avLst/>
          </a:prstGeom>
        </p:spPr>
      </p:pic>
      <p:sp>
        <p:nvSpPr>
          <p:cNvPr id="31" name="Arrow: Down 30">
            <a:extLst>
              <a:ext uri="{FF2B5EF4-FFF2-40B4-BE49-F238E27FC236}">
                <a16:creationId xmlns:a16="http://schemas.microsoft.com/office/drawing/2014/main" id="{50365BE9-EA44-4172-A221-19D53C5FD380}"/>
              </a:ext>
            </a:extLst>
          </p:cNvPr>
          <p:cNvSpPr/>
          <p:nvPr/>
        </p:nvSpPr>
        <p:spPr bwMode="gray">
          <a:xfrm>
            <a:off x="9263070" y="2625123"/>
            <a:ext cx="389374" cy="182880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41275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0C4AB27-DF2B-4285-BAC8-BA72F74048E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94" b="92567" l="8811" r="91924">
                        <a14:foregroundMark x1="8811" y1="43806" x2="8811" y2="43806"/>
                        <a14:foregroundMark x1="23348" y1="34390" x2="23348" y2="34390"/>
                        <a14:foregroundMark x1="91924" y1="47473" x2="91924" y2="47473"/>
                        <a14:foregroundMark x1="78781" y1="33994" x2="78781" y2="33994"/>
                        <a14:foregroundMark x1="19897" y1="33994" x2="19897" y2="33994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807"/>
          <a:stretch/>
        </p:blipFill>
        <p:spPr>
          <a:xfrm>
            <a:off x="7720397" y="4524859"/>
            <a:ext cx="3474720" cy="183261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F2F09D6-B561-4ED9-9A0F-1EAC4DCC3367}"/>
              </a:ext>
            </a:extLst>
          </p:cNvPr>
          <p:cNvGrpSpPr/>
          <p:nvPr/>
        </p:nvGrpSpPr>
        <p:grpSpPr>
          <a:xfrm>
            <a:off x="8199193" y="998240"/>
            <a:ext cx="2378345" cy="1576740"/>
            <a:chOff x="8199193" y="998240"/>
            <a:chExt cx="2378345" cy="1576740"/>
          </a:xfrm>
        </p:grpSpPr>
        <p:pic>
          <p:nvPicPr>
            <p:cNvPr id="8" name="Graphic 7" descr="Record">
              <a:extLst>
                <a:ext uri="{FF2B5EF4-FFF2-40B4-BE49-F238E27FC236}">
                  <a16:creationId xmlns:a16="http://schemas.microsoft.com/office/drawing/2014/main" id="{27F7B80E-ADA2-4327-9969-293FB64F1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63138" y="1609745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Disk">
              <a:extLst>
                <a:ext uri="{FF2B5EF4-FFF2-40B4-BE49-F238E27FC236}">
                  <a16:creationId xmlns:a16="http://schemas.microsoft.com/office/drawing/2014/main" id="{12287471-3B48-4B95-A847-80905D611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1908" y="998240"/>
              <a:ext cx="914400" cy="914400"/>
            </a:xfrm>
            <a:prstGeom prst="rect">
              <a:avLst/>
            </a:prstGeom>
          </p:spPr>
        </p:pic>
        <p:pic>
          <p:nvPicPr>
            <p:cNvPr id="36" name="Graphic 35" descr="Table">
              <a:extLst>
                <a:ext uri="{FF2B5EF4-FFF2-40B4-BE49-F238E27FC236}">
                  <a16:creationId xmlns:a16="http://schemas.microsoft.com/office/drawing/2014/main" id="{A9E3FB26-9134-4672-9B92-5AF7F7506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862835" y="1660580"/>
              <a:ext cx="914400" cy="914400"/>
            </a:xfrm>
            <a:prstGeom prst="rect">
              <a:avLst/>
            </a:prstGeom>
          </p:spPr>
        </p:pic>
        <p:pic>
          <p:nvPicPr>
            <p:cNvPr id="38" name="Graphic 37" descr="Database">
              <a:extLst>
                <a:ext uri="{FF2B5EF4-FFF2-40B4-BE49-F238E27FC236}">
                  <a16:creationId xmlns:a16="http://schemas.microsoft.com/office/drawing/2014/main" id="{EE0CFEB5-B3BE-40A1-82DA-3C7F669C2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199193" y="1349264"/>
              <a:ext cx="914400" cy="9144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400E7E3-C8E2-4A7F-9657-7519F25336C1}"/>
                </a:ext>
              </a:extLst>
            </p:cNvPr>
            <p:cNvSpPr txBox="1">
              <a:spLocks/>
            </p:cNvSpPr>
            <p:nvPr/>
          </p:nvSpPr>
          <p:spPr>
            <a:xfrm>
              <a:off x="8428246" y="1628931"/>
              <a:ext cx="192024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spcBef>
                  <a:spcPts val="600"/>
                </a:spcBef>
                <a:buSzPct val="100000"/>
              </a:pPr>
              <a:r>
                <a:rPr lang="en-US" sz="2400" b="1" dirty="0">
                  <a:solidFill>
                    <a:srgbClr val="31313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DATA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0C260CD-D532-4E59-ADDD-3ED46563B6EC}"/>
              </a:ext>
            </a:extLst>
          </p:cNvPr>
          <p:cNvPicPr>
            <a:picLocks noChangeAspect="1"/>
          </p:cNvPicPr>
          <p:nvPr/>
        </p:nvPicPr>
        <p:blipFill>
          <a:blip r:embed="rId19">
            <a:grayscl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51687">
            <a:off x="9391930" y="5734183"/>
            <a:ext cx="324098" cy="2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954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9E36C0A-97D8-4D30-968E-E4962950EE7C}"/>
              </a:ext>
            </a:extLst>
          </p:cNvPr>
          <p:cNvGrpSpPr/>
          <p:nvPr/>
        </p:nvGrpSpPr>
        <p:grpSpPr>
          <a:xfrm>
            <a:off x="1066800" y="904574"/>
            <a:ext cx="10058400" cy="4160721"/>
            <a:chOff x="1066800" y="649172"/>
            <a:chExt cx="10058400" cy="41607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146850-3FEA-412A-B078-EEBB8727A77A}"/>
                </a:ext>
              </a:extLst>
            </p:cNvPr>
            <p:cNvSpPr txBox="1"/>
            <p:nvPr/>
          </p:nvSpPr>
          <p:spPr>
            <a:xfrm>
              <a:off x="1066800" y="649172"/>
              <a:ext cx="10058400" cy="4160721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/>
            <a:p>
              <a:pPr>
                <a:spcBef>
                  <a:spcPts val="600"/>
                </a:spcBef>
                <a:buSzPct val="100000"/>
              </a:pPr>
              <a:r>
                <a:rPr lang="en-US" sz="2000" b="1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	</a:t>
              </a:r>
            </a:p>
            <a:p>
              <a:pPr>
                <a:spcBef>
                  <a:spcPts val="600"/>
                </a:spcBef>
                <a:buSzPct val="100000"/>
              </a:pPr>
              <a:r>
                <a:rPr lang="en-US" sz="2000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	</a:t>
              </a:r>
              <a:r>
                <a:rPr lang="en-US" sz="2000" b="1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 </a:t>
              </a:r>
              <a:r>
                <a:rPr lang="en-US" sz="2000" b="1" dirty="0" err="1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RStudio</a:t>
              </a:r>
              <a:r>
                <a:rPr lang="en-US" sz="2000" b="1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</a:p>
            <a:p>
              <a:pPr>
                <a:spcBef>
                  <a:spcPts val="600"/>
                </a:spcBef>
                <a:buSzPct val="100000"/>
              </a:pPr>
              <a:r>
                <a:rPr lang="en-US" sz="2000" b="1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	</a:t>
              </a:r>
              <a:endPara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spcBef>
                  <a:spcPts val="600"/>
                </a:spcBef>
                <a:buSzPct val="100000"/>
              </a:pPr>
              <a:r>
                <a:rPr lang="en-US" sz="2000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	Create a character vector of names:</a:t>
              </a:r>
            </a:p>
            <a:p>
              <a:pPr>
                <a:spcBef>
                  <a:spcPts val="600"/>
                </a:spcBef>
                <a:buSzPct val="100000"/>
              </a:pPr>
              <a:endPara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spcBef>
                  <a:spcPts val="600"/>
                </a:spcBef>
                <a:buSzPct val="100000"/>
              </a:pPr>
              <a:endPara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spcBef>
                  <a:spcPts val="600"/>
                </a:spcBef>
                <a:buSzPct val="100000"/>
              </a:pPr>
              <a:r>
                <a:rPr lang="en-US" sz="2000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	Then make sure that you are in your package directory and use the </a:t>
              </a:r>
              <a:r>
                <a:rPr lang="en-US" sz="2000" i="1" dirty="0" err="1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use_data</a:t>
              </a:r>
              <a:r>
                <a:rPr lang="en-US" sz="2000" i="1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()</a:t>
              </a:r>
              <a:r>
                <a:rPr lang="en-US" sz="2000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	</a:t>
              </a:r>
              <a:r>
                <a:rPr lang="en-US" sz="2000" i="1" dirty="0" err="1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devtools</a:t>
              </a:r>
              <a:r>
                <a:rPr lang="en-US" sz="2000" dirty="0">
                  <a:ln w="3175">
                    <a:noFill/>
                    <a:prstDash val="solid"/>
                  </a:ln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function to bring the data object into your package directory.</a:t>
              </a:r>
            </a:p>
            <a:p>
              <a:pPr>
                <a:spcBef>
                  <a:spcPts val="600"/>
                </a:spcBef>
                <a:buSzPct val="100000"/>
              </a:pPr>
              <a:endPara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1367DB6-9B8C-40CD-9B4D-01BEB8D11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07572" y="3865333"/>
              <a:ext cx="4776857" cy="45720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0566563-6237-494A-B0EE-F5FF433F98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-5661"/>
          <a:stretch/>
        </p:blipFill>
        <p:spPr>
          <a:xfrm>
            <a:off x="2408830" y="2518611"/>
            <a:ext cx="7374341" cy="48308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5636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1" y="736691"/>
            <a:ext cx="11252200" cy="364398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 DATA IN THE PACKAGE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bg2">
                <a:lumMod val="90000"/>
              </a:schemeClr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17" name="Title 5">
            <a:extLst>
              <a:ext uri="{FF2B5EF4-FFF2-40B4-BE49-F238E27FC236}">
                <a16:creationId xmlns:a16="http://schemas.microsoft.com/office/drawing/2014/main" id="{6416DDB1-EDC9-48C0-9BAC-894A64E3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E015CE-8713-4DF2-BAA6-F49B0EC26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982" y="1874520"/>
            <a:ext cx="7206036" cy="3108960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6" name="Flowchart: Manual Operation 19">
            <a:extLst>
              <a:ext uri="{FF2B5EF4-FFF2-40B4-BE49-F238E27FC236}">
                <a16:creationId xmlns:a16="http://schemas.microsoft.com/office/drawing/2014/main" id="{3A6E9BAF-F648-4FCD-94BC-316C4EDAC6B7}"/>
              </a:ext>
            </a:extLst>
          </p:cNvPr>
          <p:cNvSpPr/>
          <p:nvPr/>
        </p:nvSpPr>
        <p:spPr bwMode="gray">
          <a:xfrm rot="16358743" flipV="1">
            <a:off x="3900821" y="3793052"/>
            <a:ext cx="1152150" cy="228600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8363"/>
              <a:gd name="connsiteY0" fmla="*/ 0 h 10000"/>
              <a:gd name="connsiteX1" fmla="*/ 18363 w 18363"/>
              <a:gd name="connsiteY1" fmla="*/ 205 h 10000"/>
              <a:gd name="connsiteX2" fmla="*/ 8000 w 18363"/>
              <a:gd name="connsiteY2" fmla="*/ 10000 h 10000"/>
              <a:gd name="connsiteX3" fmla="*/ 2000 w 18363"/>
              <a:gd name="connsiteY3" fmla="*/ 10000 h 10000"/>
              <a:gd name="connsiteX4" fmla="*/ 0 w 18363"/>
              <a:gd name="connsiteY4" fmla="*/ 0 h 10000"/>
              <a:gd name="connsiteX0" fmla="*/ 0 w 21336"/>
              <a:gd name="connsiteY0" fmla="*/ 0 h 11575"/>
              <a:gd name="connsiteX1" fmla="*/ 21336 w 21336"/>
              <a:gd name="connsiteY1" fmla="*/ 1780 h 11575"/>
              <a:gd name="connsiteX2" fmla="*/ 10973 w 21336"/>
              <a:gd name="connsiteY2" fmla="*/ 11575 h 11575"/>
              <a:gd name="connsiteX3" fmla="*/ 4973 w 21336"/>
              <a:gd name="connsiteY3" fmla="*/ 11575 h 11575"/>
              <a:gd name="connsiteX4" fmla="*/ 0 w 21336"/>
              <a:gd name="connsiteY4" fmla="*/ 0 h 11575"/>
              <a:gd name="connsiteX0" fmla="*/ 0 w 21336"/>
              <a:gd name="connsiteY0" fmla="*/ 0 h 11575"/>
              <a:gd name="connsiteX1" fmla="*/ 21336 w 21336"/>
              <a:gd name="connsiteY1" fmla="*/ 1780 h 11575"/>
              <a:gd name="connsiteX2" fmla="*/ 10973 w 21336"/>
              <a:gd name="connsiteY2" fmla="*/ 11575 h 11575"/>
              <a:gd name="connsiteX3" fmla="*/ 8929 w 21336"/>
              <a:gd name="connsiteY3" fmla="*/ 11562 h 11575"/>
              <a:gd name="connsiteX4" fmla="*/ 0 w 21336"/>
              <a:gd name="connsiteY4" fmla="*/ 0 h 11575"/>
              <a:gd name="connsiteX0" fmla="*/ 0 w 39244"/>
              <a:gd name="connsiteY0" fmla="*/ 0 h 11520"/>
              <a:gd name="connsiteX1" fmla="*/ 39244 w 39244"/>
              <a:gd name="connsiteY1" fmla="*/ 1725 h 11520"/>
              <a:gd name="connsiteX2" fmla="*/ 28881 w 39244"/>
              <a:gd name="connsiteY2" fmla="*/ 11520 h 11520"/>
              <a:gd name="connsiteX3" fmla="*/ 26837 w 39244"/>
              <a:gd name="connsiteY3" fmla="*/ 11507 h 11520"/>
              <a:gd name="connsiteX4" fmla="*/ 0 w 39244"/>
              <a:gd name="connsiteY4" fmla="*/ 0 h 11520"/>
              <a:gd name="connsiteX0" fmla="*/ 0 w 41263"/>
              <a:gd name="connsiteY0" fmla="*/ 0 h 11520"/>
              <a:gd name="connsiteX1" fmla="*/ 41263 w 41263"/>
              <a:gd name="connsiteY1" fmla="*/ 1849 h 11520"/>
              <a:gd name="connsiteX2" fmla="*/ 28881 w 41263"/>
              <a:gd name="connsiteY2" fmla="*/ 11520 h 11520"/>
              <a:gd name="connsiteX3" fmla="*/ 26837 w 41263"/>
              <a:gd name="connsiteY3" fmla="*/ 11507 h 11520"/>
              <a:gd name="connsiteX4" fmla="*/ 0 w 41263"/>
              <a:gd name="connsiteY4" fmla="*/ 0 h 11520"/>
              <a:gd name="connsiteX0" fmla="*/ 0 w 42030"/>
              <a:gd name="connsiteY0" fmla="*/ 0 h 11587"/>
              <a:gd name="connsiteX1" fmla="*/ 42030 w 42030"/>
              <a:gd name="connsiteY1" fmla="*/ 1916 h 11587"/>
              <a:gd name="connsiteX2" fmla="*/ 29648 w 42030"/>
              <a:gd name="connsiteY2" fmla="*/ 11587 h 11587"/>
              <a:gd name="connsiteX3" fmla="*/ 27604 w 42030"/>
              <a:gd name="connsiteY3" fmla="*/ 11574 h 11587"/>
              <a:gd name="connsiteX4" fmla="*/ 0 w 42030"/>
              <a:gd name="connsiteY4" fmla="*/ 0 h 11587"/>
              <a:gd name="connsiteX0" fmla="*/ 0 w 42030"/>
              <a:gd name="connsiteY0" fmla="*/ 0 h 11650"/>
              <a:gd name="connsiteX1" fmla="*/ 42030 w 42030"/>
              <a:gd name="connsiteY1" fmla="*/ 1916 h 11650"/>
              <a:gd name="connsiteX2" fmla="*/ 29648 w 42030"/>
              <a:gd name="connsiteY2" fmla="*/ 11587 h 11650"/>
              <a:gd name="connsiteX3" fmla="*/ 28580 w 42030"/>
              <a:gd name="connsiteY3" fmla="*/ 11650 h 11650"/>
              <a:gd name="connsiteX4" fmla="*/ 0 w 42030"/>
              <a:gd name="connsiteY4" fmla="*/ 0 h 11650"/>
              <a:gd name="connsiteX0" fmla="*/ 0 w 42030"/>
              <a:gd name="connsiteY0" fmla="*/ 0 h 11622"/>
              <a:gd name="connsiteX1" fmla="*/ 42030 w 42030"/>
              <a:gd name="connsiteY1" fmla="*/ 1916 h 11622"/>
              <a:gd name="connsiteX2" fmla="*/ 29648 w 42030"/>
              <a:gd name="connsiteY2" fmla="*/ 11587 h 11622"/>
              <a:gd name="connsiteX3" fmla="*/ 27954 w 42030"/>
              <a:gd name="connsiteY3" fmla="*/ 11622 h 11622"/>
              <a:gd name="connsiteX4" fmla="*/ 0 w 42030"/>
              <a:gd name="connsiteY4" fmla="*/ 0 h 11622"/>
              <a:gd name="connsiteX0" fmla="*/ 0 w 42030"/>
              <a:gd name="connsiteY0" fmla="*/ 0 h 11742"/>
              <a:gd name="connsiteX1" fmla="*/ 42030 w 42030"/>
              <a:gd name="connsiteY1" fmla="*/ 1916 h 11742"/>
              <a:gd name="connsiteX2" fmla="*/ 28822 w 42030"/>
              <a:gd name="connsiteY2" fmla="*/ 11742 h 11742"/>
              <a:gd name="connsiteX3" fmla="*/ 27954 w 42030"/>
              <a:gd name="connsiteY3" fmla="*/ 11622 h 11742"/>
              <a:gd name="connsiteX4" fmla="*/ 0 w 42030"/>
              <a:gd name="connsiteY4" fmla="*/ 0 h 11742"/>
              <a:gd name="connsiteX0" fmla="*/ 0 w 40947"/>
              <a:gd name="connsiteY0" fmla="*/ 0 h 10946"/>
              <a:gd name="connsiteX1" fmla="*/ 40947 w 40947"/>
              <a:gd name="connsiteY1" fmla="*/ 1120 h 10946"/>
              <a:gd name="connsiteX2" fmla="*/ 27739 w 40947"/>
              <a:gd name="connsiteY2" fmla="*/ 10946 h 10946"/>
              <a:gd name="connsiteX3" fmla="*/ 26871 w 40947"/>
              <a:gd name="connsiteY3" fmla="*/ 10826 h 10946"/>
              <a:gd name="connsiteX4" fmla="*/ 0 w 40947"/>
              <a:gd name="connsiteY4" fmla="*/ 0 h 10946"/>
              <a:gd name="connsiteX0" fmla="*/ 0 w 41112"/>
              <a:gd name="connsiteY0" fmla="*/ 0 h 10822"/>
              <a:gd name="connsiteX1" fmla="*/ 41112 w 41112"/>
              <a:gd name="connsiteY1" fmla="*/ 996 h 10822"/>
              <a:gd name="connsiteX2" fmla="*/ 27904 w 41112"/>
              <a:gd name="connsiteY2" fmla="*/ 10822 h 10822"/>
              <a:gd name="connsiteX3" fmla="*/ 27036 w 41112"/>
              <a:gd name="connsiteY3" fmla="*/ 10702 h 10822"/>
              <a:gd name="connsiteX4" fmla="*/ 0 w 41112"/>
              <a:gd name="connsiteY4" fmla="*/ 0 h 10822"/>
              <a:gd name="connsiteX0" fmla="*/ 0 w 47332"/>
              <a:gd name="connsiteY0" fmla="*/ 0 h 10352"/>
              <a:gd name="connsiteX1" fmla="*/ 47332 w 47332"/>
              <a:gd name="connsiteY1" fmla="*/ 526 h 10352"/>
              <a:gd name="connsiteX2" fmla="*/ 34124 w 47332"/>
              <a:gd name="connsiteY2" fmla="*/ 10352 h 10352"/>
              <a:gd name="connsiteX3" fmla="*/ 33256 w 47332"/>
              <a:gd name="connsiteY3" fmla="*/ 10232 h 10352"/>
              <a:gd name="connsiteX4" fmla="*/ 0 w 47332"/>
              <a:gd name="connsiteY4" fmla="*/ 0 h 10352"/>
              <a:gd name="connsiteX0" fmla="*/ 0 w 41761"/>
              <a:gd name="connsiteY0" fmla="*/ 0 h 10352"/>
              <a:gd name="connsiteX1" fmla="*/ 41761 w 41761"/>
              <a:gd name="connsiteY1" fmla="*/ 243 h 10352"/>
              <a:gd name="connsiteX2" fmla="*/ 34124 w 41761"/>
              <a:gd name="connsiteY2" fmla="*/ 10352 h 10352"/>
              <a:gd name="connsiteX3" fmla="*/ 33256 w 41761"/>
              <a:gd name="connsiteY3" fmla="*/ 10232 h 10352"/>
              <a:gd name="connsiteX4" fmla="*/ 0 w 41761"/>
              <a:gd name="connsiteY4" fmla="*/ 0 h 1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1" h="10352">
                <a:moveTo>
                  <a:pt x="0" y="0"/>
                </a:moveTo>
                <a:lnTo>
                  <a:pt x="41761" y="243"/>
                </a:lnTo>
                <a:lnTo>
                  <a:pt x="34124" y="10352"/>
                </a:lnTo>
                <a:lnTo>
                  <a:pt x="33256" y="1023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  <a:alpha val="35000"/>
                </a:schemeClr>
              </a:gs>
              <a:gs pos="76000">
                <a:schemeClr val="bg1">
                  <a:alpha val="20000"/>
                  <a:lumMod val="80000"/>
                </a:schemeClr>
              </a:gs>
              <a:gs pos="100000">
                <a:schemeClr val="bg1">
                  <a:alpha val="20000"/>
                </a:schemeClr>
              </a:gs>
            </a:gsLst>
            <a:lin ang="5400000" scaled="1"/>
          </a:gradFill>
          <a:ln w="19050" algn="ctr">
            <a:gradFill>
              <a:gsLst>
                <a:gs pos="0">
                  <a:schemeClr val="tx1">
                    <a:lumMod val="50000"/>
                    <a:lumOff val="50000"/>
                    <a:alpha val="35000"/>
                  </a:schemeClr>
                </a:gs>
                <a:gs pos="63000">
                  <a:schemeClr val="bg1">
                    <a:lumMod val="65000"/>
                    <a:alpha val="25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CAE232-A77F-4FDE-989F-B1EE1D232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891" y="4421271"/>
            <a:ext cx="5648327" cy="1143000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17259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6BC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4295" y="2779514"/>
            <a:ext cx="67505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Documentation and Build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6821" y="3396734"/>
            <a:ext cx="743004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Implementing Roxygen2 and Building </a:t>
            </a:r>
          </a:p>
          <a:p>
            <a:r>
              <a:rPr lang="en-US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Running the package </a:t>
            </a:r>
          </a:p>
        </p:txBody>
      </p:sp>
    </p:spTree>
    <p:extLst>
      <p:ext uri="{BB962C8B-B14F-4D97-AF65-F5344CB8AC3E}">
        <p14:creationId xmlns:p14="http://schemas.microsoft.com/office/powerpoint/2010/main" val="252297937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732B52-DCD0-4474-98CE-5ED4D262088A}"/>
              </a:ext>
            </a:extLst>
          </p:cNvPr>
          <p:cNvSpPr txBox="1"/>
          <p:nvPr/>
        </p:nvSpPr>
        <p:spPr>
          <a:xfrm>
            <a:off x="426720" y="876300"/>
            <a:ext cx="11338560" cy="23495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2000" b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algn="ctr">
              <a:spcBef>
                <a:spcPts val="600"/>
              </a:spcBef>
              <a:buSzPct val="100000"/>
            </a:pPr>
            <a:endParaRPr lang="en-US" sz="2000" b="1" i="1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the </a:t>
            </a:r>
            <a:r>
              <a:rPr lang="en-US" sz="2000" i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hello.R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script, click inside the function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Click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Code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Insert </a:t>
            </a:r>
            <a:r>
              <a:rPr lang="en-US" sz="2000" i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Roxygen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Skeleton</a:t>
            </a:r>
            <a:endParaRPr lang="en-US" sz="2000" i="1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BBE370-E40D-4BC6-AB1D-0B3875268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574" y="2593838"/>
            <a:ext cx="1916853" cy="3663417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0170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2" y="736689"/>
            <a:ext cx="11252200" cy="327730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COMMENTING YOUR CODE WITH </a:t>
            </a:r>
            <a:r>
              <a:rPr lang="en-US" sz="14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ROXYGEN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9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chemeClr val="accent1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17" name="Title 5">
            <a:extLst>
              <a:ext uri="{FF2B5EF4-FFF2-40B4-BE49-F238E27FC236}">
                <a16:creationId xmlns:a16="http://schemas.microsoft.com/office/drawing/2014/main" id="{5C6DCD27-FF0B-49F5-8B13-CAE7EC4EB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F8158-CED4-42A0-A7B6-FD0B3A612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8721" y="1847416"/>
            <a:ext cx="6974558" cy="3383248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6703347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146850-3FEA-412A-B078-EEBB8727A77A}"/>
              </a:ext>
            </a:extLst>
          </p:cNvPr>
          <p:cNvSpPr txBox="1"/>
          <p:nvPr/>
        </p:nvSpPr>
        <p:spPr>
          <a:xfrm>
            <a:off x="1066800" y="649171"/>
            <a:ext cx="10058400" cy="53836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2000" b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endParaRPr lang="en-US" sz="8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en-US" sz="8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8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a title, function description, parameter description, what the function 	returns or prints, and an example usage (example below).  Then save.</a:t>
            </a:r>
          </a:p>
          <a:p>
            <a:pPr>
              <a:spcBef>
                <a:spcPts val="600"/>
              </a:spcBef>
              <a:buSzPct val="100000"/>
            </a:pPr>
            <a:endParaRPr lang="en-US" sz="20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78967-EC5E-4CB7-A4BD-AFC85494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742" y="2574854"/>
            <a:ext cx="5352516" cy="3200400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1312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146850-3FEA-412A-B078-EEBB8727A77A}"/>
              </a:ext>
            </a:extLst>
          </p:cNvPr>
          <p:cNvSpPr txBox="1"/>
          <p:nvPr/>
        </p:nvSpPr>
        <p:spPr>
          <a:xfrm>
            <a:off x="1066800" y="649172"/>
            <a:ext cx="10058400" cy="422391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2000" b="1" dirty="0" err="1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RStudio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endParaRPr lang="en-US" sz="8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SzPct val="100000"/>
            </a:pPr>
            <a:r>
              <a:rPr lang="en-US" sz="8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algn="ctr">
              <a:spcBef>
                <a:spcPts val="600"/>
              </a:spcBef>
              <a:buSzPct val="100000"/>
            </a:pP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 on the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tab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2000" b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 </a:t>
            </a:r>
            <a:r>
              <a:rPr lang="en-US" sz="2000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Click </a:t>
            </a:r>
            <a:r>
              <a:rPr lang="en-US" sz="2000" i="1" dirty="0">
                <a:ln w="3175">
                  <a:noFill/>
                  <a:prstDash val="solid"/>
                </a:ln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Install and Restart</a:t>
            </a:r>
            <a:endParaRPr lang="en-US" sz="20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SzPct val="100000"/>
            </a:pPr>
            <a:endParaRPr lang="en-US" sz="2000" dirty="0">
              <a:ln w="3175">
                <a:noFill/>
                <a:prstDash val="solid"/>
              </a:ln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1FCBF-815F-4C58-9581-E7D0DDA8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360" y="2459885"/>
            <a:ext cx="5669280" cy="1708549"/>
          </a:xfrm>
          <a:prstGeom prst="rec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331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155701" y="1544743"/>
            <a:ext cx="8633759" cy="3762928"/>
          </a:xfrm>
        </p:spPr>
        <p:txBody>
          <a:bodyPr/>
          <a:lstStyle/>
          <a:p>
            <a:pPr marL="578096" lvl="2" indent="-342900"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CRAN’s manual for Writing R Extensions</a:t>
            </a:r>
          </a:p>
          <a:p>
            <a:pPr marL="703791" lvl="3" indent="-228600">
              <a:spcAft>
                <a:spcPts val="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https://cran.r-project.org/doc/manuals/r-release/R-exts.html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03791" lvl="3" indent="-228600">
              <a:spcAft>
                <a:spcPts val="0"/>
              </a:spcAft>
              <a:buFont typeface="+mj-lt"/>
              <a:buAutoNum type="arabicPeriod"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8096" lvl="2" indent="-342900"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Johns Hopkins University’s Coursera course on writing R packages</a:t>
            </a:r>
          </a:p>
          <a:p>
            <a:pPr marL="703791" lvl="3" indent="-228600">
              <a:spcAft>
                <a:spcPts val="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https://www.coursera.org/learn/r-packages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03791" lvl="3" indent="-228600">
              <a:spcAft>
                <a:spcPts val="0"/>
              </a:spcAft>
              <a:buFont typeface="+mj-lt"/>
              <a:buAutoNum type="arabicPeriod"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8096" lvl="2" indent="-342900"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Building R Packages Pre-Flight Check List</a:t>
            </a:r>
          </a:p>
          <a:p>
            <a:pPr marL="703791" lvl="3" indent="-228600">
              <a:spcAft>
                <a:spcPts val="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https://github.com/rdpeng/daprocedures/blob/master/lists/Rpackage_preflight.md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03791" lvl="3" indent="-228600">
              <a:spcAft>
                <a:spcPts val="0"/>
              </a:spcAft>
              <a:buFont typeface="+mj-lt"/>
              <a:buAutoNum type="arabicPeriod"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8096" lvl="2" indent="-342900"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 Packages (Hadley Wickham)</a:t>
            </a:r>
          </a:p>
          <a:p>
            <a:pPr marL="760941" lvl="3" indent="-285750">
              <a:spcAft>
                <a:spcPts val="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http://r-pkgs.had.co.nz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3" indent="0">
              <a:spcAft>
                <a:spcPts val="0"/>
              </a:spcAft>
              <a:buNone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8096" lvl="2" indent="-342900"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 to the </a:t>
            </a:r>
            <a:r>
              <a:rPr lang="en-US" sz="1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testthat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package</a:t>
            </a:r>
          </a:p>
          <a:p>
            <a:pPr marL="760941" lvl="3" indent="-285750">
              <a:spcAft>
                <a:spcPts val="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https://journal.r-project.org/archive/2011-1/RJournal_2011-1_Wickham.pdf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60941" lvl="3" indent="-285750">
              <a:spcAft>
                <a:spcPts val="0"/>
              </a:spcAft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8096" lvl="2" indent="-342900"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Making an R package</a:t>
            </a:r>
          </a:p>
          <a:p>
            <a:pPr marL="760941" lvl="3" indent="-285750">
              <a:spcAft>
                <a:spcPts val="0"/>
              </a:spcAft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http://portal.stats.ox.ac.uk/userdata/ruth/APTS2012/Rcourse10.pdf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2" indent="0">
              <a:spcAft>
                <a:spcPts val="0"/>
              </a:spcAft>
              <a:buNone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03791" lvl="3" indent="-228600">
              <a:spcAft>
                <a:spcPts val="0"/>
              </a:spcAft>
              <a:buFont typeface="+mj-lt"/>
              <a:buAutoNum type="arabicPeriod"/>
            </a:pP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9902" y="736689"/>
            <a:ext cx="11252200" cy="327730"/>
          </a:xfrm>
        </p:spPr>
        <p:txBody>
          <a:bodyPr/>
          <a:lstStyle/>
          <a:p>
            <a:r>
              <a:rPr lang="en-US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REFERENCES AND RESOURCES</a:t>
            </a:r>
            <a:endParaRPr lang="en-US" sz="1400" i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692901" y="402588"/>
            <a:ext cx="5029200" cy="274320"/>
            <a:chOff x="1888953" y="1606225"/>
            <a:chExt cx="6858000" cy="371320"/>
          </a:xfrm>
        </p:grpSpPr>
        <p:sp>
          <p:nvSpPr>
            <p:cNvPr id="9" name="AutoShape 3"/>
            <p:cNvSpPr>
              <a:spLocks noChangeArrowheads="1"/>
            </p:cNvSpPr>
            <p:nvPr/>
          </p:nvSpPr>
          <p:spPr bwMode="gray">
            <a:xfrm>
              <a:off x="1888953" y="1611785"/>
              <a:ext cx="1371600" cy="365760"/>
            </a:xfrm>
            <a:prstGeom prst="chevron">
              <a:avLst>
                <a:gd name="adj" fmla="val 34952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  <a:defRPr/>
              </a:pPr>
              <a:endPara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32605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46321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6003753" y="161178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>
              <a:off x="7375353" y="1606225"/>
              <a:ext cx="1371600" cy="365760"/>
            </a:xfrm>
            <a:prstGeom prst="chevron">
              <a:avLst>
                <a:gd name="adj" fmla="val 34975"/>
              </a:avLst>
            </a:prstGeom>
            <a:solidFill>
              <a:srgbClr val="86BC25"/>
            </a:solidFill>
            <a:ln w="12700" cap="rnd" algn="ctr">
              <a:noFill/>
              <a:miter lim="800000"/>
              <a:headEnd/>
              <a:tailEnd/>
            </a:ln>
          </p:spPr>
          <p:txBody>
            <a:bodyPr lIns="88900" tIns="88900" rIns="88900" bIns="88900" anchor="ctr" anchorCtr="0"/>
            <a:lstStyle/>
            <a:p>
              <a:pPr>
                <a:lnSpc>
                  <a:spcPct val="106000"/>
                </a:lnSpc>
              </a:pPr>
              <a:endPara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287" y="286565"/>
            <a:ext cx="548640" cy="513582"/>
          </a:xfrm>
          <a:prstGeom prst="rect">
            <a:avLst/>
          </a:prstGeom>
        </p:spPr>
      </p:pic>
      <p:sp>
        <p:nvSpPr>
          <p:cNvPr id="15" name="Title 5">
            <a:extLst>
              <a:ext uri="{FF2B5EF4-FFF2-40B4-BE49-F238E27FC236}">
                <a16:creationId xmlns:a16="http://schemas.microsoft.com/office/drawing/2014/main" id="{681F9C92-3C23-441E-A228-41B813AA6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402588"/>
            <a:ext cx="11252200" cy="334104"/>
          </a:xfrm>
        </p:spPr>
        <p:txBody>
          <a:bodyPr/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R Packages</a:t>
            </a:r>
          </a:p>
        </p:txBody>
      </p:sp>
    </p:spTree>
    <p:extLst>
      <p:ext uri="{BB962C8B-B14F-4D97-AF65-F5344CB8AC3E}">
        <p14:creationId xmlns:p14="http://schemas.microsoft.com/office/powerpoint/2010/main" val="26696676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02BF8B-523A-4A67-B31A-0CD725305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5880" y="2468880"/>
            <a:ext cx="1920240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022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loitte 16_9 onscreen">
  <a:themeElements>
    <a:clrScheme name="Deloitte US Color1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loitte 16_9 onscreen" id="{5BF5B43D-7990-4CDA-BE48-497BCBC1470C}" vid="{BE4EDB12-465C-4398-86A0-E4F2803CBF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10225</TotalTime>
  <Words>1220</Words>
  <PresentationFormat>Widescreen</PresentationFormat>
  <Paragraphs>177</Paragraphs>
  <Slides>29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Open Sans</vt:lpstr>
      <vt:lpstr>Verdana</vt:lpstr>
      <vt:lpstr>Wingdings</vt:lpstr>
      <vt:lpstr>Wingdings 2</vt:lpstr>
      <vt:lpstr>Deloitte 16_9 onscreen</vt:lpstr>
      <vt:lpstr>think-cell Slide</vt:lpstr>
      <vt:lpstr>Creating R Packages</vt:lpstr>
      <vt:lpstr>PowerPoint Presentation</vt:lpstr>
      <vt:lpstr>Creating R Packages</vt:lpstr>
      <vt:lpstr>PowerPoint Presentation</vt:lpstr>
      <vt:lpstr>PowerPoint Presentation</vt:lpstr>
      <vt:lpstr>Creating R Packages</vt:lpstr>
      <vt:lpstr>Creating R Packages</vt:lpstr>
      <vt:lpstr>PowerPoint Presentation</vt:lpstr>
      <vt:lpstr>Creating R Packages</vt:lpstr>
      <vt:lpstr>PowerPoint Presentation</vt:lpstr>
      <vt:lpstr>Creating R Packages</vt:lpstr>
      <vt:lpstr>Creating R Packages</vt:lpstr>
      <vt:lpstr>PowerPoint Presentation</vt:lpstr>
      <vt:lpstr>Creating R Packages</vt:lpstr>
      <vt:lpstr>Creating R Packages</vt:lpstr>
      <vt:lpstr>PowerPoint Presentation</vt:lpstr>
      <vt:lpstr>Creating R Packages</vt:lpstr>
      <vt:lpstr>Creating R Packages</vt:lpstr>
      <vt:lpstr>Creating R Packages</vt:lpstr>
      <vt:lpstr>Creating R Packages</vt:lpstr>
      <vt:lpstr>PowerPoint Presentation</vt:lpstr>
      <vt:lpstr>Creating R Packages</vt:lpstr>
      <vt:lpstr>PowerPoint Presentation</vt:lpstr>
      <vt:lpstr>PowerPoint Presentation</vt:lpstr>
      <vt:lpstr>Creating R Packages</vt:lpstr>
      <vt:lpstr>PowerPoint Presentation</vt:lpstr>
      <vt:lpstr>PowerPoint Presentation</vt:lpstr>
      <vt:lpstr>Creating R Packages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R Packages</dc:title>
  <dc:creator>Jay Borthen</dc:creator>
  <cp:keywords/>
  <dcterms:created xsi:type="dcterms:W3CDTF">2017-11-28T16:24:15Z</dcterms:created>
  <dcterms:modified xsi:type="dcterms:W3CDTF">2019-11-17T18:38:33Z</dcterms:modified>
</cp:coreProperties>
</file>